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6" r:id="rId5"/>
    <p:sldId id="267" r:id="rId6"/>
    <p:sldId id="269" r:id="rId7"/>
    <p:sldId id="270" r:id="rId8"/>
    <p:sldId id="272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93" r:id="rId21"/>
    <p:sldId id="284" r:id="rId22"/>
    <p:sldId id="285" r:id="rId23"/>
    <p:sldId id="286" r:id="rId24"/>
    <p:sldId id="287" r:id="rId25"/>
    <p:sldId id="292" r:id="rId26"/>
    <p:sldId id="294" r:id="rId27"/>
    <p:sldId id="288" r:id="rId28"/>
    <p:sldId id="289" r:id="rId29"/>
    <p:sldId id="290" r:id="rId30"/>
    <p:sldId id="291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5" r:id="rId39"/>
    <p:sldId id="306" r:id="rId40"/>
    <p:sldId id="303" r:id="rId41"/>
    <p:sldId id="304" r:id="rId42"/>
    <p:sldId id="265" r:id="rId43"/>
    <p:sldId id="302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170" autoAdjust="0"/>
  </p:normalViewPr>
  <p:slideViewPr>
    <p:cSldViewPr snapToGrid="0">
      <p:cViewPr varScale="1">
        <p:scale>
          <a:sx n="64" d="100"/>
          <a:sy n="64" d="100"/>
        </p:scale>
        <p:origin x="14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liusse Lorenzo" userId="aa3b4f7c-a2bd-4f61-b38f-7516ac3b0df7" providerId="ADAL" clId="{62428FE7-066B-48B7-BF43-04A191F2192A}"/>
    <pc:docChg chg="custSel addSld modSld">
      <pc:chgData name="Beliusse Lorenzo" userId="aa3b4f7c-a2bd-4f61-b38f-7516ac3b0df7" providerId="ADAL" clId="{62428FE7-066B-48B7-BF43-04A191F2192A}" dt="2024-06-07T08:27:35.798" v="1" actId="700"/>
      <pc:docMkLst>
        <pc:docMk/>
      </pc:docMkLst>
      <pc:sldChg chg="addSp delSp modSp new mod modClrScheme chgLayout">
        <pc:chgData name="Beliusse Lorenzo" userId="aa3b4f7c-a2bd-4f61-b38f-7516ac3b0df7" providerId="ADAL" clId="{62428FE7-066B-48B7-BF43-04A191F2192A}" dt="2024-06-07T08:27:35.798" v="1" actId="700"/>
        <pc:sldMkLst>
          <pc:docMk/>
          <pc:sldMk cId="2982361404" sldId="268"/>
        </pc:sldMkLst>
        <pc:spChg chg="del mod ord">
          <ac:chgData name="Beliusse Lorenzo" userId="aa3b4f7c-a2bd-4f61-b38f-7516ac3b0df7" providerId="ADAL" clId="{62428FE7-066B-48B7-BF43-04A191F2192A}" dt="2024-06-07T08:27:35.798" v="1" actId="700"/>
          <ac:spMkLst>
            <pc:docMk/>
            <pc:sldMk cId="2982361404" sldId="268"/>
            <ac:spMk id="2" creationId="{52ECF385-16D8-DB08-B3E9-5D6EDAF6FF14}"/>
          </ac:spMkLst>
        </pc:spChg>
        <pc:spChg chg="del mod ord">
          <ac:chgData name="Beliusse Lorenzo" userId="aa3b4f7c-a2bd-4f61-b38f-7516ac3b0df7" providerId="ADAL" clId="{62428FE7-066B-48B7-BF43-04A191F2192A}" dt="2024-06-07T08:27:35.798" v="1" actId="700"/>
          <ac:spMkLst>
            <pc:docMk/>
            <pc:sldMk cId="2982361404" sldId="268"/>
            <ac:spMk id="3" creationId="{1EBB96FD-4882-CEE3-36D5-5DABECB5C1C2}"/>
          </ac:spMkLst>
        </pc:spChg>
        <pc:spChg chg="add mod ord">
          <ac:chgData name="Beliusse Lorenzo" userId="aa3b4f7c-a2bd-4f61-b38f-7516ac3b0df7" providerId="ADAL" clId="{62428FE7-066B-48B7-BF43-04A191F2192A}" dt="2024-06-07T08:27:35.798" v="1" actId="700"/>
          <ac:spMkLst>
            <pc:docMk/>
            <pc:sldMk cId="2982361404" sldId="268"/>
            <ac:spMk id="4" creationId="{47BBB87D-7C70-617B-4A17-DE44546377C6}"/>
          </ac:spMkLst>
        </pc:spChg>
        <pc:spChg chg="add mod ord">
          <ac:chgData name="Beliusse Lorenzo" userId="aa3b4f7c-a2bd-4f61-b38f-7516ac3b0df7" providerId="ADAL" clId="{62428FE7-066B-48B7-BF43-04A191F2192A}" dt="2024-06-07T08:27:35.798" v="1" actId="700"/>
          <ac:spMkLst>
            <pc:docMk/>
            <pc:sldMk cId="2982361404" sldId="268"/>
            <ac:spMk id="5" creationId="{88E203D8-AEF2-67F2-04F6-DA90F23EEB33}"/>
          </ac:spMkLst>
        </pc:spChg>
      </pc:sldChg>
    </pc:docChg>
  </pc:docChgLst>
  <pc:docChgLst>
    <pc:chgData name="Severino Mario Alessandro" userId="8f04965a-edb9-493d-892d-e6f4ab9527fa" providerId="ADAL" clId="{E3A34A14-62FE-458B-A2C9-B27CDD81E06B}"/>
    <pc:docChg chg="undo redo custSel modSld modMainMaster">
      <pc:chgData name="Severino Mario Alessandro" userId="8f04965a-edb9-493d-892d-e6f4ab9527fa" providerId="ADAL" clId="{E3A34A14-62FE-458B-A2C9-B27CDD81E06B}" dt="2024-03-05T09:05:41.262" v="355" actId="700"/>
      <pc:docMkLst>
        <pc:docMk/>
      </pc:docMkLst>
      <pc:sldChg chg="modSp mod chgLayout">
        <pc:chgData name="Severino Mario Alessandro" userId="8f04965a-edb9-493d-892d-e6f4ab9527fa" providerId="ADAL" clId="{E3A34A14-62FE-458B-A2C9-B27CDD81E06B}" dt="2024-03-05T09:05:41.262" v="355" actId="700"/>
        <pc:sldMkLst>
          <pc:docMk/>
          <pc:sldMk cId="1619704894" sldId="256"/>
        </pc:sldMkLst>
        <pc:spChg chg="mod ord">
          <ac:chgData name="Severino Mario Alessandro" userId="8f04965a-edb9-493d-892d-e6f4ab9527fa" providerId="ADAL" clId="{E3A34A14-62FE-458B-A2C9-B27CDD81E06B}" dt="2024-03-05T09:05:41.262" v="355" actId="700"/>
          <ac:spMkLst>
            <pc:docMk/>
            <pc:sldMk cId="1619704894" sldId="256"/>
            <ac:spMk id="4" creationId="{B2BD3EB0-9269-3E99-30C2-39061B7AD389}"/>
          </ac:spMkLst>
        </pc:spChg>
      </pc:sldChg>
      <pc:sldChg chg="addSp delSp modSp mod chgLayout">
        <pc:chgData name="Severino Mario Alessandro" userId="8f04965a-edb9-493d-892d-e6f4ab9527fa" providerId="ADAL" clId="{E3A34A14-62FE-458B-A2C9-B27CDD81E06B}" dt="2024-03-05T08:53:02.856" v="305" actId="700"/>
        <pc:sldMkLst>
          <pc:docMk/>
          <pc:sldMk cId="1920931161" sldId="257"/>
        </pc:sldMkLst>
        <pc:spChg chg="del">
          <ac:chgData name="Severino Mario Alessandro" userId="8f04965a-edb9-493d-892d-e6f4ab9527fa" providerId="ADAL" clId="{E3A34A14-62FE-458B-A2C9-B27CDD81E06B}" dt="2024-03-05T08:01:33.279" v="3" actId="700"/>
          <ac:spMkLst>
            <pc:docMk/>
            <pc:sldMk cId="1920931161" sldId="257"/>
            <ac:spMk id="2" creationId="{5D175CE4-5771-AD42-35BC-2916BC8D8A0F}"/>
          </ac:spMkLst>
        </pc:spChg>
        <pc:spChg chg="add del">
          <ac:chgData name="Severino Mario Alessandro" userId="8f04965a-edb9-493d-892d-e6f4ab9527fa" providerId="ADAL" clId="{E3A34A14-62FE-458B-A2C9-B27CDD81E06B}" dt="2024-03-05T08:01:29.183" v="2" actId="478"/>
          <ac:spMkLst>
            <pc:docMk/>
            <pc:sldMk cId="1920931161" sldId="257"/>
            <ac:spMk id="3" creationId="{90201025-768D-5095-FB4E-AD26088F1AB3}"/>
          </ac:spMkLst>
        </pc:spChg>
        <pc:spChg chg="add del mod ord">
          <ac:chgData name="Severino Mario Alessandro" userId="8f04965a-edb9-493d-892d-e6f4ab9527fa" providerId="ADAL" clId="{E3A34A14-62FE-458B-A2C9-B27CDD81E06B}" dt="2024-03-05T08:02:13.273" v="7" actId="700"/>
          <ac:spMkLst>
            <pc:docMk/>
            <pc:sldMk cId="1920931161" sldId="257"/>
            <ac:spMk id="4" creationId="{A4A6B153-12B1-27EF-3EC0-FDF7B5F894CF}"/>
          </ac:spMkLst>
        </pc:spChg>
        <pc:spChg chg="add del mod">
          <ac:chgData name="Severino Mario Alessandro" userId="8f04965a-edb9-493d-892d-e6f4ab9527fa" providerId="ADAL" clId="{E3A34A14-62FE-458B-A2C9-B27CDD81E06B}" dt="2024-03-05T08:02:13.273" v="7" actId="700"/>
          <ac:spMkLst>
            <pc:docMk/>
            <pc:sldMk cId="1920931161" sldId="257"/>
            <ac:spMk id="5" creationId="{F6C3E9E8-A4BE-F818-23E0-CF4BBE927AF3}"/>
          </ac:spMkLst>
        </pc:spChg>
        <pc:spChg chg="add del mod ord">
          <ac:chgData name="Severino Mario Alessandro" userId="8f04965a-edb9-493d-892d-e6f4ab9527fa" providerId="ADAL" clId="{E3A34A14-62FE-458B-A2C9-B27CDD81E06B}" dt="2024-03-05T08:12:51.778" v="24" actId="700"/>
          <ac:spMkLst>
            <pc:docMk/>
            <pc:sldMk cId="1920931161" sldId="257"/>
            <ac:spMk id="6" creationId="{B0D033F4-E76B-B689-A03C-7A4FF5D4FB01}"/>
          </ac:spMkLst>
        </pc:spChg>
        <pc:spChg chg="add del mod">
          <ac:chgData name="Severino Mario Alessandro" userId="8f04965a-edb9-493d-892d-e6f4ab9527fa" providerId="ADAL" clId="{E3A34A14-62FE-458B-A2C9-B27CDD81E06B}" dt="2024-03-05T08:12:51.778" v="24" actId="700"/>
          <ac:spMkLst>
            <pc:docMk/>
            <pc:sldMk cId="1920931161" sldId="257"/>
            <ac:spMk id="7" creationId="{83E7C74C-F08A-7FD1-AA1D-B5C6157FC009}"/>
          </ac:spMkLst>
        </pc:spChg>
        <pc:spChg chg="add del mod ord">
          <ac:chgData name="Severino Mario Alessandro" userId="8f04965a-edb9-493d-892d-e6f4ab9527fa" providerId="ADAL" clId="{E3A34A14-62FE-458B-A2C9-B27CDD81E06B}" dt="2024-03-05T08:17:01.094" v="37" actId="700"/>
          <ac:spMkLst>
            <pc:docMk/>
            <pc:sldMk cId="1920931161" sldId="257"/>
            <ac:spMk id="8" creationId="{600C84A6-3F8C-BFFD-6723-68FBBE4A4A65}"/>
          </ac:spMkLst>
        </pc:spChg>
        <pc:spChg chg="add del mod ord">
          <ac:chgData name="Severino Mario Alessandro" userId="8f04965a-edb9-493d-892d-e6f4ab9527fa" providerId="ADAL" clId="{E3A34A14-62FE-458B-A2C9-B27CDD81E06B}" dt="2024-03-05T08:20:45.723" v="104" actId="478"/>
          <ac:spMkLst>
            <pc:docMk/>
            <pc:sldMk cId="1920931161" sldId="257"/>
            <ac:spMk id="9" creationId="{86784C3D-C5BE-80F7-131C-B8E1C59AC775}"/>
          </ac:spMkLst>
        </pc:spChg>
        <pc:spChg chg="add del mod ord">
          <ac:chgData name="Severino Mario Alessandro" userId="8f04965a-edb9-493d-892d-e6f4ab9527fa" providerId="ADAL" clId="{E3A34A14-62FE-458B-A2C9-B27CDD81E06B}" dt="2024-03-05T08:20:15.230" v="103" actId="700"/>
          <ac:spMkLst>
            <pc:docMk/>
            <pc:sldMk cId="1920931161" sldId="257"/>
            <ac:spMk id="10" creationId="{7D9F0347-17FD-832E-C8B5-752D209AB989}"/>
          </ac:spMkLst>
        </pc:spChg>
        <pc:spChg chg="add del mod ord">
          <ac:chgData name="Severino Mario Alessandro" userId="8f04965a-edb9-493d-892d-e6f4ab9527fa" providerId="ADAL" clId="{E3A34A14-62FE-458B-A2C9-B27CDD81E06B}" dt="2024-03-05T08:38:45.615" v="270" actId="700"/>
          <ac:spMkLst>
            <pc:docMk/>
            <pc:sldMk cId="1920931161" sldId="257"/>
            <ac:spMk id="11" creationId="{11F1A14B-7AFD-32A2-C779-23B4E9DC1EF3}"/>
          </ac:spMkLst>
        </pc:spChg>
        <pc:spChg chg="add del mod">
          <ac:chgData name="Severino Mario Alessandro" userId="8f04965a-edb9-493d-892d-e6f4ab9527fa" providerId="ADAL" clId="{E3A34A14-62FE-458B-A2C9-B27CDD81E06B}" dt="2024-03-05T08:38:45.615" v="270" actId="700"/>
          <ac:spMkLst>
            <pc:docMk/>
            <pc:sldMk cId="1920931161" sldId="257"/>
            <ac:spMk id="13" creationId="{B090FC38-2EFA-2943-7FA3-451A43340953}"/>
          </ac:spMkLst>
        </pc:spChg>
        <pc:spChg chg="add del mod ord">
          <ac:chgData name="Severino Mario Alessandro" userId="8f04965a-edb9-493d-892d-e6f4ab9527fa" providerId="ADAL" clId="{E3A34A14-62FE-458B-A2C9-B27CDD81E06B}" dt="2024-03-05T08:30:35.191" v="242" actId="700"/>
          <ac:spMkLst>
            <pc:docMk/>
            <pc:sldMk cId="1920931161" sldId="257"/>
            <ac:spMk id="14" creationId="{AB9B33E2-433F-B30E-9802-F7D41DEB2842}"/>
          </ac:spMkLst>
        </pc:spChg>
        <pc:spChg chg="add del mod ord">
          <ac:chgData name="Severino Mario Alessandro" userId="8f04965a-edb9-493d-892d-e6f4ab9527fa" providerId="ADAL" clId="{E3A34A14-62FE-458B-A2C9-B27CDD81E06B}" dt="2024-03-05T08:30:35.191" v="242" actId="700"/>
          <ac:spMkLst>
            <pc:docMk/>
            <pc:sldMk cId="1920931161" sldId="257"/>
            <ac:spMk id="15" creationId="{E703F2CB-B41A-2F5B-B9F1-EF307FEBE64C}"/>
          </ac:spMkLst>
        </pc:spChg>
        <pc:spChg chg="add del mod ord">
          <ac:chgData name="Severino Mario Alessandro" userId="8f04965a-edb9-493d-892d-e6f4ab9527fa" providerId="ADAL" clId="{E3A34A14-62FE-458B-A2C9-B27CDD81E06B}" dt="2024-03-05T08:30:35.191" v="242" actId="700"/>
          <ac:spMkLst>
            <pc:docMk/>
            <pc:sldMk cId="1920931161" sldId="257"/>
            <ac:spMk id="16" creationId="{1EA2740C-5846-0132-E74D-F3E89503302D}"/>
          </ac:spMkLst>
        </pc:spChg>
        <pc:spChg chg="add del mod ord">
          <ac:chgData name="Severino Mario Alessandro" userId="8f04965a-edb9-493d-892d-e6f4ab9527fa" providerId="ADAL" clId="{E3A34A14-62FE-458B-A2C9-B27CDD81E06B}" dt="2024-03-05T08:53:02.856" v="305" actId="700"/>
          <ac:spMkLst>
            <pc:docMk/>
            <pc:sldMk cId="1920931161" sldId="257"/>
            <ac:spMk id="17" creationId="{135047FC-F55D-1522-9532-7734742519C3}"/>
          </ac:spMkLst>
        </pc:spChg>
        <pc:spChg chg="add del mod ord">
          <ac:chgData name="Severino Mario Alessandro" userId="8f04965a-edb9-493d-892d-e6f4ab9527fa" providerId="ADAL" clId="{E3A34A14-62FE-458B-A2C9-B27CDD81E06B}" dt="2024-03-05T08:53:02.856" v="305" actId="700"/>
          <ac:spMkLst>
            <pc:docMk/>
            <pc:sldMk cId="1920931161" sldId="257"/>
            <ac:spMk id="18" creationId="{BCED0DF7-619E-6FA5-A1CD-81450A62EA77}"/>
          </ac:spMkLst>
        </pc:spChg>
        <pc:spChg chg="add del mod ord">
          <ac:chgData name="Severino Mario Alessandro" userId="8f04965a-edb9-493d-892d-e6f4ab9527fa" providerId="ADAL" clId="{E3A34A14-62FE-458B-A2C9-B27CDD81E06B}" dt="2024-03-05T08:53:02.856" v="305" actId="700"/>
          <ac:spMkLst>
            <pc:docMk/>
            <pc:sldMk cId="1920931161" sldId="257"/>
            <ac:spMk id="19" creationId="{435763D1-F870-6B3B-4006-BA2951479E36}"/>
          </ac:spMkLst>
        </pc:spChg>
        <pc:spChg chg="add mod ord">
          <ac:chgData name="Severino Mario Alessandro" userId="8f04965a-edb9-493d-892d-e6f4ab9527fa" providerId="ADAL" clId="{E3A34A14-62FE-458B-A2C9-B27CDD81E06B}" dt="2024-03-05T08:53:02.856" v="305" actId="700"/>
          <ac:spMkLst>
            <pc:docMk/>
            <pc:sldMk cId="1920931161" sldId="257"/>
            <ac:spMk id="20" creationId="{C377F4A9-3AF2-A6B4-7623-0924E4CFB18B}"/>
          </ac:spMkLst>
        </pc:spChg>
        <pc:spChg chg="add mod ord">
          <ac:chgData name="Severino Mario Alessandro" userId="8f04965a-edb9-493d-892d-e6f4ab9527fa" providerId="ADAL" clId="{E3A34A14-62FE-458B-A2C9-B27CDD81E06B}" dt="2024-03-05T08:53:02.856" v="305" actId="700"/>
          <ac:spMkLst>
            <pc:docMk/>
            <pc:sldMk cId="1920931161" sldId="257"/>
            <ac:spMk id="21" creationId="{5F28FAAF-EE1B-ADFC-5A42-47B04833A36D}"/>
          </ac:spMkLst>
        </pc:spChg>
      </pc:sldChg>
      <pc:sldChg chg="addSp delSp modSp mod chgLayout">
        <pc:chgData name="Severino Mario Alessandro" userId="8f04965a-edb9-493d-892d-e6f4ab9527fa" providerId="ADAL" clId="{E3A34A14-62FE-458B-A2C9-B27CDD81E06B}" dt="2024-03-05T08:53:12.264" v="306" actId="700"/>
        <pc:sldMkLst>
          <pc:docMk/>
          <pc:sldMk cId="3794180018" sldId="258"/>
        </pc:sldMkLst>
        <pc:spChg chg="del mod">
          <ac:chgData name="Severino Mario Alessandro" userId="8f04965a-edb9-493d-892d-e6f4ab9527fa" providerId="ADAL" clId="{E3A34A14-62FE-458B-A2C9-B27CDD81E06B}" dt="2024-03-05T08:21:16.412" v="105" actId="700"/>
          <ac:spMkLst>
            <pc:docMk/>
            <pc:sldMk cId="3794180018" sldId="258"/>
            <ac:spMk id="2" creationId="{DD491E63-6135-E000-C10F-AF52F74ECA67}"/>
          </ac:spMkLst>
        </pc:spChg>
        <pc:spChg chg="del">
          <ac:chgData name="Severino Mario Alessandro" userId="8f04965a-edb9-493d-892d-e6f4ab9527fa" providerId="ADAL" clId="{E3A34A14-62FE-458B-A2C9-B27CDD81E06B}" dt="2024-03-05T08:21:16.412" v="105" actId="700"/>
          <ac:spMkLst>
            <pc:docMk/>
            <pc:sldMk cId="3794180018" sldId="258"/>
            <ac:spMk id="3" creationId="{3D70BD45-F44F-9E65-F0CD-692512F907A0}"/>
          </ac:spMkLst>
        </pc:spChg>
        <pc:spChg chg="add del mod ord">
          <ac:chgData name="Severino Mario Alessandro" userId="8f04965a-edb9-493d-892d-e6f4ab9527fa" providerId="ADAL" clId="{E3A34A14-62FE-458B-A2C9-B27CDD81E06B}" dt="2024-03-05T08:24:53.150" v="198" actId="700"/>
          <ac:spMkLst>
            <pc:docMk/>
            <pc:sldMk cId="3794180018" sldId="258"/>
            <ac:spMk id="4" creationId="{B3B1E974-CB47-361E-B2F3-7C3A95F68CE9}"/>
          </ac:spMkLst>
        </pc:spChg>
        <pc:spChg chg="add del mod ord">
          <ac:chgData name="Severino Mario Alessandro" userId="8f04965a-edb9-493d-892d-e6f4ab9527fa" providerId="ADAL" clId="{E3A34A14-62FE-458B-A2C9-B27CDD81E06B}" dt="2024-03-05T08:27:34.650" v="231" actId="700"/>
          <ac:spMkLst>
            <pc:docMk/>
            <pc:sldMk cId="3794180018" sldId="258"/>
            <ac:spMk id="5" creationId="{4228F5A1-8D29-6286-33B3-F26BBAC44FFA}"/>
          </ac:spMkLst>
        </pc:spChg>
        <pc:spChg chg="add del mod ord">
          <ac:chgData name="Severino Mario Alessandro" userId="8f04965a-edb9-493d-892d-e6f4ab9527fa" providerId="ADAL" clId="{E3A34A14-62FE-458B-A2C9-B27CDD81E06B}" dt="2024-03-05T08:53:12.264" v="306" actId="700"/>
          <ac:spMkLst>
            <pc:docMk/>
            <pc:sldMk cId="3794180018" sldId="258"/>
            <ac:spMk id="6" creationId="{54837D70-EA1C-8CE9-FBFE-5B71A51C2CC5}"/>
          </ac:spMkLst>
        </pc:spChg>
        <pc:spChg chg="add del mod ord">
          <ac:chgData name="Severino Mario Alessandro" userId="8f04965a-edb9-493d-892d-e6f4ab9527fa" providerId="ADAL" clId="{E3A34A14-62FE-458B-A2C9-B27CDD81E06B}" dt="2024-03-05T08:53:12.264" v="306" actId="700"/>
          <ac:spMkLst>
            <pc:docMk/>
            <pc:sldMk cId="3794180018" sldId="258"/>
            <ac:spMk id="7" creationId="{56FDDF2A-B947-E949-BFCB-54C737208C5C}"/>
          </ac:spMkLst>
        </pc:spChg>
        <pc:spChg chg="add mod ord">
          <ac:chgData name="Severino Mario Alessandro" userId="8f04965a-edb9-493d-892d-e6f4ab9527fa" providerId="ADAL" clId="{E3A34A14-62FE-458B-A2C9-B27CDD81E06B}" dt="2024-03-05T08:53:12.264" v="306" actId="700"/>
          <ac:spMkLst>
            <pc:docMk/>
            <pc:sldMk cId="3794180018" sldId="258"/>
            <ac:spMk id="8" creationId="{E6C67F9B-2625-E25A-98AC-3CBA006D4613}"/>
          </ac:spMkLst>
        </pc:spChg>
        <pc:spChg chg="add mod ord">
          <ac:chgData name="Severino Mario Alessandro" userId="8f04965a-edb9-493d-892d-e6f4ab9527fa" providerId="ADAL" clId="{E3A34A14-62FE-458B-A2C9-B27CDD81E06B}" dt="2024-03-05T08:53:12.264" v="306" actId="700"/>
          <ac:spMkLst>
            <pc:docMk/>
            <pc:sldMk cId="3794180018" sldId="258"/>
            <ac:spMk id="9" creationId="{0BB72CA6-26EE-7FFF-EAB5-B8CCED608994}"/>
          </ac:spMkLst>
        </pc:spChg>
      </pc:sldChg>
      <pc:sldChg chg="addSp delSp modSp mod chgLayout">
        <pc:chgData name="Severino Mario Alessandro" userId="8f04965a-edb9-493d-892d-e6f4ab9527fa" providerId="ADAL" clId="{E3A34A14-62FE-458B-A2C9-B27CDD81E06B}" dt="2024-03-05T08:53:17.987" v="307" actId="700"/>
        <pc:sldMkLst>
          <pc:docMk/>
          <pc:sldMk cId="1048670421" sldId="259"/>
        </pc:sldMkLst>
        <pc:spChg chg="del">
          <ac:chgData name="Severino Mario Alessandro" userId="8f04965a-edb9-493d-892d-e6f4ab9527fa" providerId="ADAL" clId="{E3A34A14-62FE-458B-A2C9-B27CDD81E06B}" dt="2024-03-05T08:21:25.317" v="106" actId="700"/>
          <ac:spMkLst>
            <pc:docMk/>
            <pc:sldMk cId="1048670421" sldId="259"/>
            <ac:spMk id="2" creationId="{2EA33990-E1F0-6DAC-8126-31AE3029C98D}"/>
          </ac:spMkLst>
        </pc:spChg>
        <pc:spChg chg="del">
          <ac:chgData name="Severino Mario Alessandro" userId="8f04965a-edb9-493d-892d-e6f4ab9527fa" providerId="ADAL" clId="{E3A34A14-62FE-458B-A2C9-B27CDD81E06B}" dt="2024-03-05T08:21:25.317" v="106" actId="700"/>
          <ac:spMkLst>
            <pc:docMk/>
            <pc:sldMk cId="1048670421" sldId="259"/>
            <ac:spMk id="3" creationId="{949C3616-B351-3F51-9431-E0FDCC258F47}"/>
          </ac:spMkLst>
        </pc:spChg>
        <pc:spChg chg="add del mod ord">
          <ac:chgData name="Severino Mario Alessandro" userId="8f04965a-edb9-493d-892d-e6f4ab9527fa" providerId="ADAL" clId="{E3A34A14-62FE-458B-A2C9-B27CDD81E06B}" dt="2024-03-05T08:34:43.976" v="265" actId="700"/>
          <ac:spMkLst>
            <pc:docMk/>
            <pc:sldMk cId="1048670421" sldId="259"/>
            <ac:spMk id="4" creationId="{FC51EDEC-49B3-0B6E-A20E-B1F4FAA4DE55}"/>
          </ac:spMkLst>
        </pc:spChg>
        <pc:spChg chg="add del mod ord">
          <ac:chgData name="Severino Mario Alessandro" userId="8f04965a-edb9-493d-892d-e6f4ab9527fa" providerId="ADAL" clId="{E3A34A14-62FE-458B-A2C9-B27CDD81E06B}" dt="2024-03-05T08:53:17.987" v="307" actId="700"/>
          <ac:spMkLst>
            <pc:docMk/>
            <pc:sldMk cId="1048670421" sldId="259"/>
            <ac:spMk id="5" creationId="{B51EB7D7-B8C4-973F-0B95-0E2CCE1D3C1A}"/>
          </ac:spMkLst>
        </pc:spChg>
        <pc:spChg chg="add del mod ord">
          <ac:chgData name="Severino Mario Alessandro" userId="8f04965a-edb9-493d-892d-e6f4ab9527fa" providerId="ADAL" clId="{E3A34A14-62FE-458B-A2C9-B27CDD81E06B}" dt="2024-03-05T08:53:17.987" v="307" actId="700"/>
          <ac:spMkLst>
            <pc:docMk/>
            <pc:sldMk cId="1048670421" sldId="259"/>
            <ac:spMk id="6" creationId="{C5970B6C-3CA5-5340-A394-FB8D96F24F5E}"/>
          </ac:spMkLst>
        </pc:spChg>
        <pc:spChg chg="add mod ord">
          <ac:chgData name="Severino Mario Alessandro" userId="8f04965a-edb9-493d-892d-e6f4ab9527fa" providerId="ADAL" clId="{E3A34A14-62FE-458B-A2C9-B27CDD81E06B}" dt="2024-03-05T08:53:17.987" v="307" actId="700"/>
          <ac:spMkLst>
            <pc:docMk/>
            <pc:sldMk cId="1048670421" sldId="259"/>
            <ac:spMk id="7" creationId="{B16B0B4E-4E44-DA96-D36F-DFD06FD5C0B2}"/>
          </ac:spMkLst>
        </pc:spChg>
        <pc:spChg chg="add mod ord">
          <ac:chgData name="Severino Mario Alessandro" userId="8f04965a-edb9-493d-892d-e6f4ab9527fa" providerId="ADAL" clId="{E3A34A14-62FE-458B-A2C9-B27CDD81E06B}" dt="2024-03-05T08:53:17.987" v="307" actId="700"/>
          <ac:spMkLst>
            <pc:docMk/>
            <pc:sldMk cId="1048670421" sldId="259"/>
            <ac:spMk id="8" creationId="{0B15DAE4-69E1-8E77-B593-8AC42DA980EA}"/>
          </ac:spMkLst>
        </pc:spChg>
      </pc:sldChg>
      <pc:sldChg chg="addSp delSp modSp mod chgLayout">
        <pc:chgData name="Severino Mario Alessandro" userId="8f04965a-edb9-493d-892d-e6f4ab9527fa" providerId="ADAL" clId="{E3A34A14-62FE-458B-A2C9-B27CDD81E06B}" dt="2024-03-05T08:53:32.770" v="308" actId="700"/>
        <pc:sldMkLst>
          <pc:docMk/>
          <pc:sldMk cId="1910992890" sldId="260"/>
        </pc:sldMkLst>
        <pc:spChg chg="del">
          <ac:chgData name="Severino Mario Alessandro" userId="8f04965a-edb9-493d-892d-e6f4ab9527fa" providerId="ADAL" clId="{E3A34A14-62FE-458B-A2C9-B27CDD81E06B}" dt="2024-03-05T08:53:32.770" v="308" actId="700"/>
          <ac:spMkLst>
            <pc:docMk/>
            <pc:sldMk cId="1910992890" sldId="260"/>
            <ac:spMk id="2" creationId="{947A1883-28CB-61AE-A976-B5B5E9293DB2}"/>
          </ac:spMkLst>
        </pc:spChg>
        <pc:spChg chg="del">
          <ac:chgData name="Severino Mario Alessandro" userId="8f04965a-edb9-493d-892d-e6f4ab9527fa" providerId="ADAL" clId="{E3A34A14-62FE-458B-A2C9-B27CDD81E06B}" dt="2024-03-05T08:53:32.770" v="308" actId="700"/>
          <ac:spMkLst>
            <pc:docMk/>
            <pc:sldMk cId="1910992890" sldId="260"/>
            <ac:spMk id="3" creationId="{21FD622D-85E3-758C-E151-62E8FDC6E9A1}"/>
          </ac:spMkLst>
        </pc:spChg>
        <pc:spChg chg="del">
          <ac:chgData name="Severino Mario Alessandro" userId="8f04965a-edb9-493d-892d-e6f4ab9527fa" providerId="ADAL" clId="{E3A34A14-62FE-458B-A2C9-B27CDD81E06B}" dt="2024-03-05T08:53:32.770" v="308" actId="700"/>
          <ac:spMkLst>
            <pc:docMk/>
            <pc:sldMk cId="1910992890" sldId="260"/>
            <ac:spMk id="4" creationId="{DC0DB037-2AD6-BFAA-8C50-0279F78FCED1}"/>
          </ac:spMkLst>
        </pc:spChg>
        <pc:spChg chg="add mod ord">
          <ac:chgData name="Severino Mario Alessandro" userId="8f04965a-edb9-493d-892d-e6f4ab9527fa" providerId="ADAL" clId="{E3A34A14-62FE-458B-A2C9-B27CDD81E06B}" dt="2024-03-05T08:53:32.770" v="308" actId="700"/>
          <ac:spMkLst>
            <pc:docMk/>
            <pc:sldMk cId="1910992890" sldId="260"/>
            <ac:spMk id="5" creationId="{D1554824-A660-466B-7DF5-3BCFF7F5F9AC}"/>
          </ac:spMkLst>
        </pc:spChg>
        <pc:spChg chg="add mod ord">
          <ac:chgData name="Severino Mario Alessandro" userId="8f04965a-edb9-493d-892d-e6f4ab9527fa" providerId="ADAL" clId="{E3A34A14-62FE-458B-A2C9-B27CDD81E06B}" dt="2024-03-05T08:53:32.770" v="308" actId="700"/>
          <ac:spMkLst>
            <pc:docMk/>
            <pc:sldMk cId="1910992890" sldId="260"/>
            <ac:spMk id="6" creationId="{9A3686DC-AD96-BE1B-889C-6FC60C4CC0B5}"/>
          </ac:spMkLst>
        </pc:spChg>
        <pc:spChg chg="add mod ord">
          <ac:chgData name="Severino Mario Alessandro" userId="8f04965a-edb9-493d-892d-e6f4ab9527fa" providerId="ADAL" clId="{E3A34A14-62FE-458B-A2C9-B27CDD81E06B}" dt="2024-03-05T08:53:32.770" v="308" actId="700"/>
          <ac:spMkLst>
            <pc:docMk/>
            <pc:sldMk cId="1910992890" sldId="260"/>
            <ac:spMk id="7" creationId="{602923E4-281A-92C4-451B-1FB7DA392831}"/>
          </ac:spMkLst>
        </pc:spChg>
      </pc:sldChg>
      <pc:sldChg chg="addSp delSp modSp mod chgLayout">
        <pc:chgData name="Severino Mario Alessandro" userId="8f04965a-edb9-493d-892d-e6f4ab9527fa" providerId="ADAL" clId="{E3A34A14-62FE-458B-A2C9-B27CDD81E06B}" dt="2024-03-05T08:57:02.484" v="316" actId="700"/>
        <pc:sldMkLst>
          <pc:docMk/>
          <pc:sldMk cId="4093142104" sldId="261"/>
        </pc:sldMkLst>
        <pc:spChg chg="del">
          <ac:chgData name="Severino Mario Alessandro" userId="8f04965a-edb9-493d-892d-e6f4ab9527fa" providerId="ADAL" clId="{E3A34A14-62FE-458B-A2C9-B27CDD81E06B}" dt="2024-03-05T08:57:02.484" v="316" actId="700"/>
          <ac:spMkLst>
            <pc:docMk/>
            <pc:sldMk cId="4093142104" sldId="261"/>
            <ac:spMk id="2" creationId="{1A9D3FCC-B566-B928-6A17-6D11B8A46F1F}"/>
          </ac:spMkLst>
        </pc:spChg>
        <pc:spChg chg="del">
          <ac:chgData name="Severino Mario Alessandro" userId="8f04965a-edb9-493d-892d-e6f4ab9527fa" providerId="ADAL" clId="{E3A34A14-62FE-458B-A2C9-B27CDD81E06B}" dt="2024-03-05T08:57:02.484" v="316" actId="700"/>
          <ac:spMkLst>
            <pc:docMk/>
            <pc:sldMk cId="4093142104" sldId="261"/>
            <ac:spMk id="3" creationId="{7FB80C30-D33E-66AC-9C10-C64B166DEB25}"/>
          </ac:spMkLst>
        </pc:spChg>
        <pc:spChg chg="add mod ord">
          <ac:chgData name="Severino Mario Alessandro" userId="8f04965a-edb9-493d-892d-e6f4ab9527fa" providerId="ADAL" clId="{E3A34A14-62FE-458B-A2C9-B27CDD81E06B}" dt="2024-03-05T08:57:02.484" v="316" actId="700"/>
          <ac:spMkLst>
            <pc:docMk/>
            <pc:sldMk cId="4093142104" sldId="261"/>
            <ac:spMk id="4" creationId="{95AF809B-3EE9-2483-89EB-EE38F8CA82A4}"/>
          </ac:spMkLst>
        </pc:spChg>
        <pc:spChg chg="add mod ord">
          <ac:chgData name="Severino Mario Alessandro" userId="8f04965a-edb9-493d-892d-e6f4ab9527fa" providerId="ADAL" clId="{E3A34A14-62FE-458B-A2C9-B27CDD81E06B}" dt="2024-03-05T08:57:02.484" v="316" actId="700"/>
          <ac:spMkLst>
            <pc:docMk/>
            <pc:sldMk cId="4093142104" sldId="261"/>
            <ac:spMk id="5" creationId="{E6FEC341-C46B-C7AD-2735-A366CA277170}"/>
          </ac:spMkLst>
        </pc:spChg>
      </pc:sldChg>
      <pc:sldChg chg="addSp delSp modSp mod chgLayout">
        <pc:chgData name="Severino Mario Alessandro" userId="8f04965a-edb9-493d-892d-e6f4ab9527fa" providerId="ADAL" clId="{E3A34A14-62FE-458B-A2C9-B27CDD81E06B}" dt="2024-03-05T08:59:54.050" v="337" actId="700"/>
        <pc:sldMkLst>
          <pc:docMk/>
          <pc:sldMk cId="57304589" sldId="262"/>
        </pc:sldMkLst>
        <pc:spChg chg="del">
          <ac:chgData name="Severino Mario Alessandro" userId="8f04965a-edb9-493d-892d-e6f4ab9527fa" providerId="ADAL" clId="{E3A34A14-62FE-458B-A2C9-B27CDD81E06B}" dt="2024-03-05T08:58:15.835" v="325" actId="700"/>
          <ac:spMkLst>
            <pc:docMk/>
            <pc:sldMk cId="57304589" sldId="262"/>
            <ac:spMk id="2" creationId="{948122F9-9569-3879-FE03-B839E7DD931E}"/>
          </ac:spMkLst>
        </pc:spChg>
        <pc:spChg chg="del">
          <ac:chgData name="Severino Mario Alessandro" userId="8f04965a-edb9-493d-892d-e6f4ab9527fa" providerId="ADAL" clId="{E3A34A14-62FE-458B-A2C9-B27CDD81E06B}" dt="2024-03-05T08:58:15.835" v="325" actId="700"/>
          <ac:spMkLst>
            <pc:docMk/>
            <pc:sldMk cId="57304589" sldId="262"/>
            <ac:spMk id="3" creationId="{6760C02D-7163-EFE3-E5F4-8FB8B196BBEC}"/>
          </ac:spMkLst>
        </pc:spChg>
        <pc:spChg chg="del">
          <ac:chgData name="Severino Mario Alessandro" userId="8f04965a-edb9-493d-892d-e6f4ab9527fa" providerId="ADAL" clId="{E3A34A14-62FE-458B-A2C9-B27CDD81E06B}" dt="2024-03-05T08:58:15.835" v="325" actId="700"/>
          <ac:spMkLst>
            <pc:docMk/>
            <pc:sldMk cId="57304589" sldId="262"/>
            <ac:spMk id="4" creationId="{5871DCB5-1DE1-3169-0853-B0D8930C75BE}"/>
          </ac:spMkLst>
        </pc:spChg>
        <pc:spChg chg="add del mod ord">
          <ac:chgData name="Severino Mario Alessandro" userId="8f04965a-edb9-493d-892d-e6f4ab9527fa" providerId="ADAL" clId="{E3A34A14-62FE-458B-A2C9-B27CDD81E06B}" dt="2024-03-05T08:59:54.050" v="337" actId="700"/>
          <ac:spMkLst>
            <pc:docMk/>
            <pc:sldMk cId="57304589" sldId="262"/>
            <ac:spMk id="5" creationId="{095BF5EA-FE54-A488-E39F-1ADB50E1BD0F}"/>
          </ac:spMkLst>
        </pc:spChg>
        <pc:spChg chg="add del mod ord">
          <ac:chgData name="Severino Mario Alessandro" userId="8f04965a-edb9-493d-892d-e6f4ab9527fa" providerId="ADAL" clId="{E3A34A14-62FE-458B-A2C9-B27CDD81E06B}" dt="2024-03-05T08:59:54.050" v="337" actId="700"/>
          <ac:spMkLst>
            <pc:docMk/>
            <pc:sldMk cId="57304589" sldId="262"/>
            <ac:spMk id="6" creationId="{08D0A416-67A3-363A-56FA-53F02D4E43BD}"/>
          </ac:spMkLst>
        </pc:spChg>
        <pc:spChg chg="add del mod ord">
          <ac:chgData name="Severino Mario Alessandro" userId="8f04965a-edb9-493d-892d-e6f4ab9527fa" providerId="ADAL" clId="{E3A34A14-62FE-458B-A2C9-B27CDD81E06B}" dt="2024-03-05T08:59:54.050" v="337" actId="700"/>
          <ac:spMkLst>
            <pc:docMk/>
            <pc:sldMk cId="57304589" sldId="262"/>
            <ac:spMk id="7" creationId="{FF0560A4-680B-40D8-E76F-D5FEAE8C9E0D}"/>
          </ac:spMkLst>
        </pc:spChg>
        <pc:spChg chg="add mod ord">
          <ac:chgData name="Severino Mario Alessandro" userId="8f04965a-edb9-493d-892d-e6f4ab9527fa" providerId="ADAL" clId="{E3A34A14-62FE-458B-A2C9-B27CDD81E06B}" dt="2024-03-05T08:59:54.050" v="337" actId="700"/>
          <ac:spMkLst>
            <pc:docMk/>
            <pc:sldMk cId="57304589" sldId="262"/>
            <ac:spMk id="8" creationId="{3346140E-6005-1256-A06D-E53BC802A1A3}"/>
          </ac:spMkLst>
        </pc:spChg>
        <pc:spChg chg="add mod ord">
          <ac:chgData name="Severino Mario Alessandro" userId="8f04965a-edb9-493d-892d-e6f4ab9527fa" providerId="ADAL" clId="{E3A34A14-62FE-458B-A2C9-B27CDD81E06B}" dt="2024-03-05T08:59:54.050" v="337" actId="700"/>
          <ac:spMkLst>
            <pc:docMk/>
            <pc:sldMk cId="57304589" sldId="262"/>
            <ac:spMk id="9" creationId="{8AD2FE44-78DD-3716-5C87-F6B5478F3FFE}"/>
          </ac:spMkLst>
        </pc:spChg>
        <pc:spChg chg="add mod ord">
          <ac:chgData name="Severino Mario Alessandro" userId="8f04965a-edb9-493d-892d-e6f4ab9527fa" providerId="ADAL" clId="{E3A34A14-62FE-458B-A2C9-B27CDD81E06B}" dt="2024-03-05T08:59:54.050" v="337" actId="700"/>
          <ac:spMkLst>
            <pc:docMk/>
            <pc:sldMk cId="57304589" sldId="262"/>
            <ac:spMk id="10" creationId="{593F2218-53C4-41D7-1843-426F7A8C3C90}"/>
          </ac:spMkLst>
        </pc:spChg>
      </pc:sldChg>
      <pc:sldChg chg="addSp delSp modSp mod chgLayout">
        <pc:chgData name="Severino Mario Alessandro" userId="8f04965a-edb9-493d-892d-e6f4ab9527fa" providerId="ADAL" clId="{E3A34A14-62FE-458B-A2C9-B27CDD81E06B}" dt="2024-03-05T08:58:19.602" v="326" actId="700"/>
        <pc:sldMkLst>
          <pc:docMk/>
          <pc:sldMk cId="4154190919" sldId="263"/>
        </pc:sldMkLst>
        <pc:spChg chg="del">
          <ac:chgData name="Severino Mario Alessandro" userId="8f04965a-edb9-493d-892d-e6f4ab9527fa" providerId="ADAL" clId="{E3A34A14-62FE-458B-A2C9-B27CDD81E06B}" dt="2024-03-05T08:58:19.602" v="326" actId="700"/>
          <ac:spMkLst>
            <pc:docMk/>
            <pc:sldMk cId="4154190919" sldId="263"/>
            <ac:spMk id="2" creationId="{7D00A49B-ACA4-70D9-6190-CEA0E92384D4}"/>
          </ac:spMkLst>
        </pc:spChg>
        <pc:spChg chg="del">
          <ac:chgData name="Severino Mario Alessandro" userId="8f04965a-edb9-493d-892d-e6f4ab9527fa" providerId="ADAL" clId="{E3A34A14-62FE-458B-A2C9-B27CDD81E06B}" dt="2024-03-05T08:58:19.602" v="326" actId="700"/>
          <ac:spMkLst>
            <pc:docMk/>
            <pc:sldMk cId="4154190919" sldId="263"/>
            <ac:spMk id="3" creationId="{50C9D0D9-631D-5DD9-27BF-C99B40BDA119}"/>
          </ac:spMkLst>
        </pc:spChg>
        <pc:spChg chg="add mod ord">
          <ac:chgData name="Severino Mario Alessandro" userId="8f04965a-edb9-493d-892d-e6f4ab9527fa" providerId="ADAL" clId="{E3A34A14-62FE-458B-A2C9-B27CDD81E06B}" dt="2024-03-05T08:58:19.602" v="326" actId="700"/>
          <ac:spMkLst>
            <pc:docMk/>
            <pc:sldMk cId="4154190919" sldId="263"/>
            <ac:spMk id="4" creationId="{E8CE9FB0-8DCE-6F34-C5B9-F2D983BD0F2E}"/>
          </ac:spMkLst>
        </pc:spChg>
        <pc:spChg chg="add mod ord">
          <ac:chgData name="Severino Mario Alessandro" userId="8f04965a-edb9-493d-892d-e6f4ab9527fa" providerId="ADAL" clId="{E3A34A14-62FE-458B-A2C9-B27CDD81E06B}" dt="2024-03-05T08:58:19.602" v="326" actId="700"/>
          <ac:spMkLst>
            <pc:docMk/>
            <pc:sldMk cId="4154190919" sldId="263"/>
            <ac:spMk id="5" creationId="{EA9F1FB6-3053-0639-1241-E6AC4A5F9C85}"/>
          </ac:spMkLst>
        </pc:spChg>
      </pc:sldChg>
      <pc:sldChg chg="addSp delSp modSp mod chgLayout">
        <pc:chgData name="Severino Mario Alessandro" userId="8f04965a-edb9-493d-892d-e6f4ab9527fa" providerId="ADAL" clId="{E3A34A14-62FE-458B-A2C9-B27CDD81E06B}" dt="2024-03-05T09:00:00.033" v="338" actId="700"/>
        <pc:sldMkLst>
          <pc:docMk/>
          <pc:sldMk cId="133325326" sldId="264"/>
        </pc:sldMkLst>
        <pc:spChg chg="del">
          <ac:chgData name="Severino Mario Alessandro" userId="8f04965a-edb9-493d-892d-e6f4ab9527fa" providerId="ADAL" clId="{E3A34A14-62FE-458B-A2C9-B27CDD81E06B}" dt="2024-03-05T08:58:29.039" v="327" actId="700"/>
          <ac:spMkLst>
            <pc:docMk/>
            <pc:sldMk cId="133325326" sldId="264"/>
            <ac:spMk id="2" creationId="{1FFDB5E3-A03A-0BB9-1821-CF033C844226}"/>
          </ac:spMkLst>
        </pc:spChg>
        <pc:spChg chg="del">
          <ac:chgData name="Severino Mario Alessandro" userId="8f04965a-edb9-493d-892d-e6f4ab9527fa" providerId="ADAL" clId="{E3A34A14-62FE-458B-A2C9-B27CDD81E06B}" dt="2024-03-05T08:58:29.039" v="327" actId="700"/>
          <ac:spMkLst>
            <pc:docMk/>
            <pc:sldMk cId="133325326" sldId="264"/>
            <ac:spMk id="3" creationId="{7FEB3571-AA0C-89D0-9556-ADAC45219557}"/>
          </ac:spMkLst>
        </pc:spChg>
        <pc:spChg chg="del">
          <ac:chgData name="Severino Mario Alessandro" userId="8f04965a-edb9-493d-892d-e6f4ab9527fa" providerId="ADAL" clId="{E3A34A14-62FE-458B-A2C9-B27CDD81E06B}" dt="2024-03-05T08:58:29.039" v="327" actId="700"/>
          <ac:spMkLst>
            <pc:docMk/>
            <pc:sldMk cId="133325326" sldId="264"/>
            <ac:spMk id="4" creationId="{D50B54D7-E01C-B539-D51A-BD971698B9F0}"/>
          </ac:spMkLst>
        </pc:spChg>
        <pc:spChg chg="add del mod ord">
          <ac:chgData name="Severino Mario Alessandro" userId="8f04965a-edb9-493d-892d-e6f4ab9527fa" providerId="ADAL" clId="{E3A34A14-62FE-458B-A2C9-B27CDD81E06B}" dt="2024-03-05T09:00:00.033" v="338" actId="700"/>
          <ac:spMkLst>
            <pc:docMk/>
            <pc:sldMk cId="133325326" sldId="264"/>
            <ac:spMk id="5" creationId="{2A9B4FBF-1FF4-0D5E-7A47-60A21B758DBD}"/>
          </ac:spMkLst>
        </pc:spChg>
        <pc:spChg chg="add del mod ord">
          <ac:chgData name="Severino Mario Alessandro" userId="8f04965a-edb9-493d-892d-e6f4ab9527fa" providerId="ADAL" clId="{E3A34A14-62FE-458B-A2C9-B27CDD81E06B}" dt="2024-03-05T09:00:00.033" v="338" actId="700"/>
          <ac:spMkLst>
            <pc:docMk/>
            <pc:sldMk cId="133325326" sldId="264"/>
            <ac:spMk id="6" creationId="{AE9344A9-0228-467B-F0FA-C343E8140953}"/>
          </ac:spMkLst>
        </pc:spChg>
        <pc:spChg chg="add del mod ord">
          <ac:chgData name="Severino Mario Alessandro" userId="8f04965a-edb9-493d-892d-e6f4ab9527fa" providerId="ADAL" clId="{E3A34A14-62FE-458B-A2C9-B27CDD81E06B}" dt="2024-03-05T09:00:00.033" v="338" actId="700"/>
          <ac:spMkLst>
            <pc:docMk/>
            <pc:sldMk cId="133325326" sldId="264"/>
            <ac:spMk id="7" creationId="{499F1FC8-360E-D8B3-818C-4A2BAE0C31DF}"/>
          </ac:spMkLst>
        </pc:spChg>
        <pc:spChg chg="add mod ord">
          <ac:chgData name="Severino Mario Alessandro" userId="8f04965a-edb9-493d-892d-e6f4ab9527fa" providerId="ADAL" clId="{E3A34A14-62FE-458B-A2C9-B27CDD81E06B}" dt="2024-03-05T09:00:00.033" v="338" actId="700"/>
          <ac:spMkLst>
            <pc:docMk/>
            <pc:sldMk cId="133325326" sldId="264"/>
            <ac:spMk id="8" creationId="{B8427E24-8C8A-9189-96CB-C728C31DFFAC}"/>
          </ac:spMkLst>
        </pc:spChg>
        <pc:spChg chg="add mod ord">
          <ac:chgData name="Severino Mario Alessandro" userId="8f04965a-edb9-493d-892d-e6f4ab9527fa" providerId="ADAL" clId="{E3A34A14-62FE-458B-A2C9-B27CDD81E06B}" dt="2024-03-05T09:00:00.033" v="338" actId="700"/>
          <ac:spMkLst>
            <pc:docMk/>
            <pc:sldMk cId="133325326" sldId="264"/>
            <ac:spMk id="9" creationId="{913D8464-4BE4-FB01-350F-0E17B44A4C20}"/>
          </ac:spMkLst>
        </pc:spChg>
        <pc:spChg chg="add mod ord">
          <ac:chgData name="Severino Mario Alessandro" userId="8f04965a-edb9-493d-892d-e6f4ab9527fa" providerId="ADAL" clId="{E3A34A14-62FE-458B-A2C9-B27CDD81E06B}" dt="2024-03-05T09:00:00.033" v="338" actId="700"/>
          <ac:spMkLst>
            <pc:docMk/>
            <pc:sldMk cId="133325326" sldId="264"/>
            <ac:spMk id="10" creationId="{C5939DBC-066F-7FDC-C9B1-7B297189155C}"/>
          </ac:spMkLst>
        </pc:spChg>
      </pc:sldChg>
      <pc:sldMasterChg chg="modSldLayout">
        <pc:chgData name="Severino Mario Alessandro" userId="8f04965a-edb9-493d-892d-e6f4ab9527fa" providerId="ADAL" clId="{E3A34A14-62FE-458B-A2C9-B27CDD81E06B}" dt="2024-03-05T09:05:28.096" v="354" actId="1076"/>
        <pc:sldMasterMkLst>
          <pc:docMk/>
          <pc:sldMasterMk cId="3272649289" sldId="2147483648"/>
        </pc:sldMasterMkLst>
        <pc:sldLayoutChg chg="addSp delSp modSp mod">
          <pc:chgData name="Severino Mario Alessandro" userId="8f04965a-edb9-493d-892d-e6f4ab9527fa" providerId="ADAL" clId="{E3A34A14-62FE-458B-A2C9-B27CDD81E06B}" dt="2024-03-05T09:05:28.096" v="354" actId="1076"/>
          <pc:sldLayoutMkLst>
            <pc:docMk/>
            <pc:sldMasterMk cId="3272649289" sldId="2147483648"/>
            <pc:sldLayoutMk cId="1051952533" sldId="2147483649"/>
          </pc:sldLayoutMkLst>
          <pc:spChg chg="add del">
            <ac:chgData name="Severino Mario Alessandro" userId="8f04965a-edb9-493d-892d-e6f4ab9527fa" providerId="ADAL" clId="{E3A34A14-62FE-458B-A2C9-B27CDD81E06B}" dt="2024-03-05T09:04:19.743" v="340" actId="11529"/>
            <ac:spMkLst>
              <pc:docMk/>
              <pc:sldMasterMk cId="3272649289" sldId="2147483648"/>
              <pc:sldLayoutMk cId="1051952533" sldId="2147483649"/>
              <ac:spMk id="2" creationId="{503F40F7-92BC-2AD4-D428-EC2B48D183B7}"/>
            </ac:spMkLst>
          </pc:spChg>
          <pc:spChg chg="add del mod">
            <ac:chgData name="Severino Mario Alessandro" userId="8f04965a-edb9-493d-892d-e6f4ab9527fa" providerId="ADAL" clId="{E3A34A14-62FE-458B-A2C9-B27CDD81E06B}" dt="2024-03-05T09:05:20.489" v="353" actId="478"/>
            <ac:spMkLst>
              <pc:docMk/>
              <pc:sldMasterMk cId="3272649289" sldId="2147483648"/>
              <pc:sldLayoutMk cId="1051952533" sldId="2147483649"/>
              <ac:spMk id="3" creationId="{F5804F67-4740-D350-9609-79761336A79D}"/>
            </ac:spMkLst>
          </pc:spChg>
          <pc:spChg chg="add del mod">
            <ac:chgData name="Severino Mario Alessandro" userId="8f04965a-edb9-493d-892d-e6f4ab9527fa" providerId="ADAL" clId="{E3A34A14-62FE-458B-A2C9-B27CDD81E06B}" dt="2024-03-05T09:05:09.292" v="349"/>
            <ac:spMkLst>
              <pc:docMk/>
              <pc:sldMasterMk cId="3272649289" sldId="2147483648"/>
              <pc:sldLayoutMk cId="1051952533" sldId="2147483649"/>
              <ac:spMk id="4" creationId="{2E2AF3F1-6306-37EB-F6E8-3423C9A1FE88}"/>
            </ac:spMkLst>
          </pc:spChg>
          <pc:spChg chg="add mod">
            <ac:chgData name="Severino Mario Alessandro" userId="8f04965a-edb9-493d-892d-e6f4ab9527fa" providerId="ADAL" clId="{E3A34A14-62FE-458B-A2C9-B27CDD81E06B}" dt="2024-03-05T09:05:28.096" v="354" actId="1076"/>
            <ac:spMkLst>
              <pc:docMk/>
              <pc:sldMasterMk cId="3272649289" sldId="2147483648"/>
              <pc:sldLayoutMk cId="1051952533" sldId="2147483649"/>
              <ac:spMk id="5" creationId="{CFC13ABA-B060-9903-328B-42E575F7EF34}"/>
            </ac:spMkLst>
          </pc:spChg>
          <pc:spChg chg="del">
            <ac:chgData name="Severino Mario Alessandro" userId="8f04965a-edb9-493d-892d-e6f4ab9527fa" providerId="ADAL" clId="{E3A34A14-62FE-458B-A2C9-B27CDD81E06B}" dt="2024-03-05T09:04:09.422" v="339" actId="478"/>
            <ac:spMkLst>
              <pc:docMk/>
              <pc:sldMasterMk cId="3272649289" sldId="2147483648"/>
              <pc:sldLayoutMk cId="1051952533" sldId="2147483649"/>
              <ac:spMk id="10" creationId="{56B340C1-63AD-DFBE-093A-8B3EF48CB3AB}"/>
            </ac:spMkLst>
          </pc:spChg>
        </pc:sldLayoutChg>
        <pc:sldLayoutChg chg="addSp delSp modSp mod">
          <pc:chgData name="Severino Mario Alessandro" userId="8f04965a-edb9-493d-892d-e6f4ab9527fa" providerId="ADAL" clId="{E3A34A14-62FE-458B-A2C9-B27CDD81E06B}" dt="2024-03-05T08:50:48.204" v="289" actId="20577"/>
          <pc:sldLayoutMkLst>
            <pc:docMk/>
            <pc:sldMasterMk cId="3272649289" sldId="2147483648"/>
            <pc:sldLayoutMk cId="4071429733" sldId="2147483650"/>
          </pc:sldLayoutMkLst>
          <pc:spChg chg="del mod">
            <ac:chgData name="Severino Mario Alessandro" userId="8f04965a-edb9-493d-892d-e6f4ab9527fa" providerId="ADAL" clId="{E3A34A14-62FE-458B-A2C9-B27CDD81E06B}" dt="2024-03-05T08:39:36.507" v="273" actId="478"/>
            <ac:spMkLst>
              <pc:docMk/>
              <pc:sldMasterMk cId="3272649289" sldId="2147483648"/>
              <pc:sldLayoutMk cId="4071429733" sldId="2147483650"/>
              <ac:spMk id="9" creationId="{3073BB4D-A9EE-5058-61E6-4A8369504ADD}"/>
            </ac:spMkLst>
          </pc:spChg>
          <pc:spChg chg="del mod">
            <ac:chgData name="Severino Mario Alessandro" userId="8f04965a-edb9-493d-892d-e6f4ab9527fa" providerId="ADAL" clId="{E3A34A14-62FE-458B-A2C9-B27CDD81E06B}" dt="2024-03-05T08:16:25.820" v="32"/>
            <ac:spMkLst>
              <pc:docMk/>
              <pc:sldMasterMk cId="3272649289" sldId="2147483648"/>
              <pc:sldLayoutMk cId="4071429733" sldId="2147483650"/>
              <ac:spMk id="10" creationId="{2B00A452-79E5-42F9-AD23-7BB9A303EB37}"/>
            </ac:spMkLst>
          </pc:spChg>
          <pc:spChg chg="add del mod">
            <ac:chgData name="Severino Mario Alessandro" userId="8f04965a-edb9-493d-892d-e6f4ab9527fa" providerId="ADAL" clId="{E3A34A14-62FE-458B-A2C9-B27CDD81E06B}" dt="2024-03-05T08:34:07.089" v="262"/>
            <ac:spMkLst>
              <pc:docMk/>
              <pc:sldMasterMk cId="3272649289" sldId="2147483648"/>
              <pc:sldLayoutMk cId="4071429733" sldId="2147483650"/>
              <ac:spMk id="11" creationId="{4DA197E0-392B-DEFD-CE81-1051F09DD4E3}"/>
            </ac:spMkLst>
          </pc:spChg>
          <pc:spChg chg="add mod">
            <ac:chgData name="Severino Mario Alessandro" userId="8f04965a-edb9-493d-892d-e6f4ab9527fa" providerId="ADAL" clId="{E3A34A14-62FE-458B-A2C9-B27CDD81E06B}" dt="2024-03-05T08:18:05.443" v="41"/>
            <ac:spMkLst>
              <pc:docMk/>
              <pc:sldMasterMk cId="3272649289" sldId="2147483648"/>
              <pc:sldLayoutMk cId="4071429733" sldId="2147483650"/>
              <ac:spMk id="12" creationId="{65175A56-0CFF-3CDD-5AD4-C0E27D9BFA35}"/>
            </ac:spMkLst>
          </pc:spChg>
          <pc:spChg chg="add mod">
            <ac:chgData name="Severino Mario Alessandro" userId="8f04965a-edb9-493d-892d-e6f4ab9527fa" providerId="ADAL" clId="{E3A34A14-62FE-458B-A2C9-B27CDD81E06B}" dt="2024-03-05T08:28:41.713" v="234"/>
            <ac:spMkLst>
              <pc:docMk/>
              <pc:sldMasterMk cId="3272649289" sldId="2147483648"/>
              <pc:sldLayoutMk cId="4071429733" sldId="2147483650"/>
              <ac:spMk id="13" creationId="{EC254A2D-7CAD-6C10-C6CD-9E2B0D22C08F}"/>
            </ac:spMkLst>
          </pc:spChg>
          <pc:spChg chg="add del">
            <ac:chgData name="Severino Mario Alessandro" userId="8f04965a-edb9-493d-892d-e6f4ab9527fa" providerId="ADAL" clId="{E3A34A14-62FE-458B-A2C9-B27CDD81E06B}" dt="2024-03-05T08:30:45.586" v="247" actId="11529"/>
            <ac:spMkLst>
              <pc:docMk/>
              <pc:sldMasterMk cId="3272649289" sldId="2147483648"/>
              <pc:sldLayoutMk cId="4071429733" sldId="2147483650"/>
              <ac:spMk id="14" creationId="{9DFC1B8F-EB28-4073-635C-7391F0D76F62}"/>
            </ac:spMkLst>
          </pc:spChg>
          <pc:spChg chg="add mod">
            <ac:chgData name="Severino Mario Alessandro" userId="8f04965a-edb9-493d-892d-e6f4ab9527fa" providerId="ADAL" clId="{E3A34A14-62FE-458B-A2C9-B27CDD81E06B}" dt="2024-03-05T08:30:45.127" v="246" actId="1076"/>
            <ac:spMkLst>
              <pc:docMk/>
              <pc:sldMasterMk cId="3272649289" sldId="2147483648"/>
              <pc:sldLayoutMk cId="4071429733" sldId="2147483650"/>
              <ac:spMk id="15" creationId="{45496061-0857-8B68-96EC-9EC8573394D2}"/>
            </ac:spMkLst>
          </pc:spChg>
          <pc:spChg chg="add mod">
            <ac:chgData name="Severino Mario Alessandro" userId="8f04965a-edb9-493d-892d-e6f4ab9527fa" providerId="ADAL" clId="{E3A34A14-62FE-458B-A2C9-B27CDD81E06B}" dt="2024-03-05T08:34:05.506" v="261"/>
            <ac:spMkLst>
              <pc:docMk/>
              <pc:sldMasterMk cId="3272649289" sldId="2147483648"/>
              <pc:sldLayoutMk cId="4071429733" sldId="2147483650"/>
              <ac:spMk id="16" creationId="{D21F3768-7FB7-22A8-D324-F18817B92F5C}"/>
            </ac:spMkLst>
          </pc:spChg>
          <pc:spChg chg="add del">
            <ac:chgData name="Severino Mario Alessandro" userId="8f04965a-edb9-493d-892d-e6f4ab9527fa" providerId="ADAL" clId="{E3A34A14-62FE-458B-A2C9-B27CDD81E06B}" dt="2024-03-05T08:38:06.290" v="268" actId="11529"/>
            <ac:spMkLst>
              <pc:docMk/>
              <pc:sldMasterMk cId="3272649289" sldId="2147483648"/>
              <pc:sldLayoutMk cId="4071429733" sldId="2147483650"/>
              <ac:spMk id="17" creationId="{C022616B-F6BC-739E-5A69-060C6E32AC4C}"/>
            </ac:spMkLst>
          </pc:spChg>
          <pc:spChg chg="add mod">
            <ac:chgData name="Severino Mario Alessandro" userId="8f04965a-edb9-493d-892d-e6f4ab9527fa" providerId="ADAL" clId="{E3A34A14-62FE-458B-A2C9-B27CDD81E06B}" dt="2024-03-05T08:50:48.204" v="289" actId="20577"/>
            <ac:spMkLst>
              <pc:docMk/>
              <pc:sldMasterMk cId="3272649289" sldId="2147483648"/>
              <pc:sldLayoutMk cId="4071429733" sldId="2147483650"/>
              <ac:spMk id="18" creationId="{A9989A8C-399D-C568-B1A8-5B6BD1BE9AFA}"/>
            </ac:spMkLst>
          </pc:spChg>
        </pc:sldLayoutChg>
        <pc:sldLayoutChg chg="addSp delSp modSp mod">
          <pc:chgData name="Severino Mario Alessandro" userId="8f04965a-edb9-493d-892d-e6f4ab9527fa" providerId="ADAL" clId="{E3A34A14-62FE-458B-A2C9-B27CDD81E06B}" dt="2024-03-05T08:50:39.700" v="288" actId="20577"/>
          <pc:sldLayoutMkLst>
            <pc:docMk/>
            <pc:sldMasterMk cId="3272649289" sldId="2147483648"/>
            <pc:sldLayoutMk cId="3124219682" sldId="2147483651"/>
          </pc:sldLayoutMkLst>
          <pc:spChg chg="add del">
            <ac:chgData name="Severino Mario Alessandro" userId="8f04965a-edb9-493d-892d-e6f4ab9527fa" providerId="ADAL" clId="{E3A34A14-62FE-458B-A2C9-B27CDD81E06B}" dt="2024-03-05T08:19:09.923" v="84" actId="478"/>
            <ac:spMkLst>
              <pc:docMk/>
              <pc:sldMasterMk cId="3272649289" sldId="2147483648"/>
              <pc:sldLayoutMk cId="3124219682" sldId="2147483651"/>
              <ac:spMk id="9" creationId="{4B5F2251-F5E1-817B-DB96-99A16951FA5D}"/>
            </ac:spMkLst>
          </pc:spChg>
          <pc:spChg chg="del">
            <ac:chgData name="Severino Mario Alessandro" userId="8f04965a-edb9-493d-892d-e6f4ab9527fa" providerId="ADAL" clId="{E3A34A14-62FE-458B-A2C9-B27CDD81E06B}" dt="2024-03-05T08:40:04.647" v="280" actId="478"/>
            <ac:spMkLst>
              <pc:docMk/>
              <pc:sldMasterMk cId="3272649289" sldId="2147483648"/>
              <pc:sldLayoutMk cId="3124219682" sldId="2147483651"/>
              <ac:spMk id="10" creationId="{08B8403E-3334-8FBA-21D1-AF64B12BBFF1}"/>
            </ac:spMkLst>
          </pc:spChg>
          <pc:spChg chg="add mod">
            <ac:chgData name="Severino Mario Alessandro" userId="8f04965a-edb9-493d-892d-e6f4ab9527fa" providerId="ADAL" clId="{E3A34A14-62FE-458B-A2C9-B27CDD81E06B}" dt="2024-03-05T08:18:31.905" v="44"/>
            <ac:spMkLst>
              <pc:docMk/>
              <pc:sldMasterMk cId="3272649289" sldId="2147483648"/>
              <pc:sldLayoutMk cId="3124219682" sldId="2147483651"/>
              <ac:spMk id="11" creationId="{929D698B-6289-C60D-D129-CD4975FFAA5E}"/>
            </ac:spMkLst>
          </pc:spChg>
          <pc:spChg chg="add del mod">
            <ac:chgData name="Severino Mario Alessandro" userId="8f04965a-edb9-493d-892d-e6f4ab9527fa" providerId="ADAL" clId="{E3A34A14-62FE-458B-A2C9-B27CDD81E06B}" dt="2024-03-05T08:25:20.555" v="199" actId="21"/>
            <ac:spMkLst>
              <pc:docMk/>
              <pc:sldMasterMk cId="3272649289" sldId="2147483648"/>
              <pc:sldLayoutMk cId="3124219682" sldId="2147483651"/>
              <ac:spMk id="12" creationId="{8BEF3E40-30A6-A2F5-7BED-7FA21236318D}"/>
            </ac:spMkLst>
          </pc:spChg>
          <pc:spChg chg="add del mod">
            <ac:chgData name="Severino Mario Alessandro" userId="8f04965a-edb9-493d-892d-e6f4ab9527fa" providerId="ADAL" clId="{E3A34A14-62FE-458B-A2C9-B27CDD81E06B}" dt="2024-03-05T08:25:33.562" v="202" actId="478"/>
            <ac:spMkLst>
              <pc:docMk/>
              <pc:sldMasterMk cId="3272649289" sldId="2147483648"/>
              <pc:sldLayoutMk cId="3124219682" sldId="2147483651"/>
              <ac:spMk id="13" creationId="{8BEF3E40-30A6-A2F5-7BED-7FA21236318D}"/>
            </ac:spMkLst>
          </pc:spChg>
          <pc:spChg chg="add mod">
            <ac:chgData name="Severino Mario Alessandro" userId="8f04965a-edb9-493d-892d-e6f4ab9527fa" providerId="ADAL" clId="{E3A34A14-62FE-458B-A2C9-B27CDD81E06B}" dt="2024-03-05T08:25:44.553" v="206" actId="14100"/>
            <ac:spMkLst>
              <pc:docMk/>
              <pc:sldMasterMk cId="3272649289" sldId="2147483648"/>
              <pc:sldLayoutMk cId="3124219682" sldId="2147483651"/>
              <ac:spMk id="14" creationId="{6D9B7ED1-E40C-AED5-43AF-538ECB3DCB37}"/>
            </ac:spMkLst>
          </pc:spChg>
          <pc:spChg chg="add mod">
            <ac:chgData name="Severino Mario Alessandro" userId="8f04965a-edb9-493d-892d-e6f4ab9527fa" providerId="ADAL" clId="{E3A34A14-62FE-458B-A2C9-B27CDD81E06B}" dt="2024-03-05T08:50:39.700" v="288" actId="20577"/>
            <ac:spMkLst>
              <pc:docMk/>
              <pc:sldMasterMk cId="3272649289" sldId="2147483648"/>
              <pc:sldLayoutMk cId="3124219682" sldId="2147483651"/>
              <ac:spMk id="15" creationId="{E88C44C4-8F10-D6DA-CA40-410DD5B730C3}"/>
            </ac:spMkLst>
          </pc:spChg>
        </pc:sldLayoutChg>
        <pc:sldLayoutChg chg="addSp delSp modSp mod">
          <pc:chgData name="Severino Mario Alessandro" userId="8f04965a-edb9-493d-892d-e6f4ab9527fa" providerId="ADAL" clId="{E3A34A14-62FE-458B-A2C9-B27CDD81E06B}" dt="2024-03-05T08:54:24.542" v="309" actId="2711"/>
          <pc:sldLayoutMkLst>
            <pc:docMk/>
            <pc:sldMasterMk cId="3272649289" sldId="2147483648"/>
            <pc:sldLayoutMk cId="722315852" sldId="2147483652"/>
          </pc:sldLayoutMkLst>
          <pc:spChg chg="del">
            <ac:chgData name="Severino Mario Alessandro" userId="8f04965a-edb9-493d-892d-e6f4ab9527fa" providerId="ADAL" clId="{E3A34A14-62FE-458B-A2C9-B27CDD81E06B}" dt="2024-03-05T08:19:57.878" v="100" actId="478"/>
            <ac:spMkLst>
              <pc:docMk/>
              <pc:sldMasterMk cId="3272649289" sldId="2147483648"/>
              <pc:sldLayoutMk cId="722315852" sldId="2147483652"/>
              <ac:spMk id="10" creationId="{503476D4-648A-F2CE-981D-77C1B6445198}"/>
            </ac:spMkLst>
          </pc:spChg>
          <pc:spChg chg="del">
            <ac:chgData name="Severino Mario Alessandro" userId="8f04965a-edb9-493d-892d-e6f4ab9527fa" providerId="ADAL" clId="{E3A34A14-62FE-458B-A2C9-B27CDD81E06B}" dt="2024-03-05T08:40:51.181" v="284" actId="478"/>
            <ac:spMkLst>
              <pc:docMk/>
              <pc:sldMasterMk cId="3272649289" sldId="2147483648"/>
              <pc:sldLayoutMk cId="722315852" sldId="2147483652"/>
              <ac:spMk id="11" creationId="{448DDF23-780C-BFD0-28D7-B744FBF2F36E}"/>
            </ac:spMkLst>
          </pc:spChg>
          <pc:spChg chg="add del mod">
            <ac:chgData name="Severino Mario Alessandro" userId="8f04965a-edb9-493d-892d-e6f4ab9527fa" providerId="ADAL" clId="{E3A34A14-62FE-458B-A2C9-B27CDD81E06B}" dt="2024-03-05T08:25:53.163" v="207" actId="478"/>
            <ac:spMkLst>
              <pc:docMk/>
              <pc:sldMasterMk cId="3272649289" sldId="2147483648"/>
              <pc:sldLayoutMk cId="722315852" sldId="2147483652"/>
              <ac:spMk id="12" creationId="{2192D6AB-837F-26DE-E073-99A57622E777}"/>
            </ac:spMkLst>
          </pc:spChg>
          <pc:spChg chg="add mod">
            <ac:chgData name="Severino Mario Alessandro" userId="8f04965a-edb9-493d-892d-e6f4ab9527fa" providerId="ADAL" clId="{E3A34A14-62FE-458B-A2C9-B27CDD81E06B}" dt="2024-03-05T08:26:05.528" v="211" actId="122"/>
            <ac:spMkLst>
              <pc:docMk/>
              <pc:sldMasterMk cId="3272649289" sldId="2147483648"/>
              <pc:sldLayoutMk cId="722315852" sldId="2147483652"/>
              <ac:spMk id="13" creationId="{3548DDED-3774-5DF7-78A3-A1057A26963E}"/>
            </ac:spMkLst>
          </pc:spChg>
          <pc:spChg chg="add del">
            <ac:chgData name="Severino Mario Alessandro" userId="8f04965a-edb9-493d-892d-e6f4ab9527fa" providerId="ADAL" clId="{E3A34A14-62FE-458B-A2C9-B27CDD81E06B}" dt="2024-03-05T08:40:44.585" v="282" actId="11529"/>
            <ac:spMkLst>
              <pc:docMk/>
              <pc:sldMasterMk cId="3272649289" sldId="2147483648"/>
              <pc:sldLayoutMk cId="722315852" sldId="2147483652"/>
              <ac:spMk id="14" creationId="{60EBC009-E3C4-35A0-1993-BC11F9FA30A5}"/>
            </ac:spMkLst>
          </pc:spChg>
          <pc:spChg chg="add mod">
            <ac:chgData name="Severino Mario Alessandro" userId="8f04965a-edb9-493d-892d-e6f4ab9527fa" providerId="ADAL" clId="{E3A34A14-62FE-458B-A2C9-B27CDD81E06B}" dt="2024-03-05T08:54:24.542" v="309" actId="2711"/>
            <ac:spMkLst>
              <pc:docMk/>
              <pc:sldMasterMk cId="3272649289" sldId="2147483648"/>
              <pc:sldLayoutMk cId="722315852" sldId="2147483652"/>
              <ac:spMk id="15" creationId="{A5CD0ADF-D596-D503-CE13-8A0C2F3B4B63}"/>
            </ac:spMkLst>
          </pc:spChg>
        </pc:sldLayoutChg>
        <pc:sldLayoutChg chg="addSp delSp modSp mod">
          <pc:chgData name="Severino Mario Alessandro" userId="8f04965a-edb9-493d-892d-e6f4ab9527fa" providerId="ADAL" clId="{E3A34A14-62FE-458B-A2C9-B27CDD81E06B}" dt="2024-03-05T08:55:21.339" v="311" actId="2711"/>
          <pc:sldLayoutMkLst>
            <pc:docMk/>
            <pc:sldMasterMk cId="3272649289" sldId="2147483648"/>
            <pc:sldLayoutMk cId="3310960511" sldId="2147483653"/>
          </pc:sldLayoutMkLst>
          <pc:spChg chg="del">
            <ac:chgData name="Severino Mario Alessandro" userId="8f04965a-edb9-493d-892d-e6f4ab9527fa" providerId="ADAL" clId="{E3A34A14-62FE-458B-A2C9-B27CDD81E06B}" dt="2024-03-05T08:22:09.788" v="108" actId="478"/>
            <ac:spMkLst>
              <pc:docMk/>
              <pc:sldMasterMk cId="3272649289" sldId="2147483648"/>
              <pc:sldLayoutMk cId="3310960511" sldId="2147483653"/>
              <ac:spMk id="12" creationId="{A31DB432-0B8C-934B-8245-EDDF023C601F}"/>
            </ac:spMkLst>
          </pc:spChg>
          <pc:spChg chg="add del">
            <ac:chgData name="Severino Mario Alessandro" userId="8f04965a-edb9-493d-892d-e6f4ab9527fa" providerId="ADAL" clId="{E3A34A14-62FE-458B-A2C9-B27CDD81E06B}" dt="2024-03-05T08:51:20.886" v="294" actId="478"/>
            <ac:spMkLst>
              <pc:docMk/>
              <pc:sldMasterMk cId="3272649289" sldId="2147483648"/>
              <pc:sldLayoutMk cId="3310960511" sldId="2147483653"/>
              <ac:spMk id="13" creationId="{32E6E743-1335-229A-E29E-6EF303B0EDF6}"/>
            </ac:spMkLst>
          </pc:spChg>
          <pc:spChg chg="add del">
            <ac:chgData name="Severino Mario Alessandro" userId="8f04965a-edb9-493d-892d-e6f4ab9527fa" providerId="ADAL" clId="{E3A34A14-62FE-458B-A2C9-B27CDD81E06B}" dt="2024-03-05T08:51:20.886" v="294" actId="478"/>
            <ac:spMkLst>
              <pc:docMk/>
              <pc:sldMasterMk cId="3272649289" sldId="2147483648"/>
              <pc:sldLayoutMk cId="3310960511" sldId="2147483653"/>
              <ac:spMk id="14" creationId="{A03DD283-7847-0D1E-2AD2-A222D7A04B0E}"/>
            </ac:spMkLst>
          </pc:spChg>
          <pc:spChg chg="add mod">
            <ac:chgData name="Severino Mario Alessandro" userId="8f04965a-edb9-493d-892d-e6f4ab9527fa" providerId="ADAL" clId="{E3A34A14-62FE-458B-A2C9-B27CDD81E06B}" dt="2024-03-05T08:22:05.969" v="107"/>
            <ac:spMkLst>
              <pc:docMk/>
              <pc:sldMasterMk cId="3272649289" sldId="2147483648"/>
              <pc:sldLayoutMk cId="3310960511" sldId="2147483653"/>
              <ac:spMk id="15" creationId="{1F35068D-58E2-AA7C-722D-9DE1672BBC5D}"/>
            </ac:spMkLst>
          </pc:spChg>
          <pc:spChg chg="add del mod">
            <ac:chgData name="Severino Mario Alessandro" userId="8f04965a-edb9-493d-892d-e6f4ab9527fa" providerId="ADAL" clId="{E3A34A14-62FE-458B-A2C9-B27CDD81E06B}" dt="2024-03-05T08:26:14.326" v="212" actId="478"/>
            <ac:spMkLst>
              <pc:docMk/>
              <pc:sldMasterMk cId="3272649289" sldId="2147483648"/>
              <pc:sldLayoutMk cId="3310960511" sldId="2147483653"/>
              <ac:spMk id="16" creationId="{BBCD8E17-0EFA-3E5E-9D5B-A865792B004C}"/>
            </ac:spMkLst>
          </pc:spChg>
          <pc:spChg chg="add mod">
            <ac:chgData name="Severino Mario Alessandro" userId="8f04965a-edb9-493d-892d-e6f4ab9527fa" providerId="ADAL" clId="{E3A34A14-62FE-458B-A2C9-B27CDD81E06B}" dt="2024-03-05T08:26:14.780" v="213"/>
            <ac:spMkLst>
              <pc:docMk/>
              <pc:sldMasterMk cId="3272649289" sldId="2147483648"/>
              <pc:sldLayoutMk cId="3310960511" sldId="2147483653"/>
              <ac:spMk id="17" creationId="{F3593397-46CF-E93E-80DC-8F816CC250BA}"/>
            </ac:spMkLst>
          </pc:spChg>
          <pc:spChg chg="add mod">
            <ac:chgData name="Severino Mario Alessandro" userId="8f04965a-edb9-493d-892d-e6f4ab9527fa" providerId="ADAL" clId="{E3A34A14-62FE-458B-A2C9-B27CDD81E06B}" dt="2024-03-05T08:55:11.174" v="310" actId="2711"/>
            <ac:spMkLst>
              <pc:docMk/>
              <pc:sldMasterMk cId="3272649289" sldId="2147483648"/>
              <pc:sldLayoutMk cId="3310960511" sldId="2147483653"/>
              <ac:spMk id="18" creationId="{2D5DEA38-076A-7F52-3ADD-918BCDD19316}"/>
            </ac:spMkLst>
          </pc:spChg>
          <pc:spChg chg="add mod">
            <ac:chgData name="Severino Mario Alessandro" userId="8f04965a-edb9-493d-892d-e6f4ab9527fa" providerId="ADAL" clId="{E3A34A14-62FE-458B-A2C9-B27CDD81E06B}" dt="2024-03-05T08:55:21.339" v="311" actId="2711"/>
            <ac:spMkLst>
              <pc:docMk/>
              <pc:sldMasterMk cId="3272649289" sldId="2147483648"/>
              <pc:sldLayoutMk cId="3310960511" sldId="2147483653"/>
              <ac:spMk id="19" creationId="{64AF8BDF-382B-D33E-AE7F-2122F25B165F}"/>
            </ac:spMkLst>
          </pc:spChg>
        </pc:sldLayoutChg>
        <pc:sldLayoutChg chg="addSp delSp modSp mod">
          <pc:chgData name="Severino Mario Alessandro" userId="8f04965a-edb9-493d-892d-e6f4ab9527fa" providerId="ADAL" clId="{E3A34A14-62FE-458B-A2C9-B27CDD81E06B}" dt="2024-03-05T08:56:45.156" v="315" actId="2711"/>
          <pc:sldLayoutMkLst>
            <pc:docMk/>
            <pc:sldMasterMk cId="3272649289" sldId="2147483648"/>
            <pc:sldLayoutMk cId="109991848" sldId="2147483654"/>
          </pc:sldLayoutMkLst>
          <pc:spChg chg="del">
            <ac:chgData name="Severino Mario Alessandro" userId="8f04965a-edb9-493d-892d-e6f4ab9527fa" providerId="ADAL" clId="{E3A34A14-62FE-458B-A2C9-B27CDD81E06B}" dt="2024-03-05T08:22:38.395" v="140" actId="478"/>
            <ac:spMkLst>
              <pc:docMk/>
              <pc:sldMasterMk cId="3272649289" sldId="2147483648"/>
              <pc:sldLayoutMk cId="109991848" sldId="2147483654"/>
              <ac:spMk id="8" creationId="{2D50D2AF-16E5-27BA-41A8-B1CE4FE40F60}"/>
            </ac:spMkLst>
          </pc:spChg>
          <pc:spChg chg="del">
            <ac:chgData name="Severino Mario Alessandro" userId="8f04965a-edb9-493d-892d-e6f4ab9527fa" providerId="ADAL" clId="{E3A34A14-62FE-458B-A2C9-B27CDD81E06B}" dt="2024-03-05T08:52:04.500" v="299" actId="478"/>
            <ac:spMkLst>
              <pc:docMk/>
              <pc:sldMasterMk cId="3272649289" sldId="2147483648"/>
              <pc:sldLayoutMk cId="109991848" sldId="2147483654"/>
              <ac:spMk id="9" creationId="{F962C3FF-5081-89F5-0C64-A11567E9A799}"/>
            </ac:spMkLst>
          </pc:spChg>
          <pc:spChg chg="add del mod">
            <ac:chgData name="Severino Mario Alessandro" userId="8f04965a-edb9-493d-892d-e6f4ab9527fa" providerId="ADAL" clId="{E3A34A14-62FE-458B-A2C9-B27CDD81E06B}" dt="2024-03-05T08:26:23.341" v="214" actId="478"/>
            <ac:spMkLst>
              <pc:docMk/>
              <pc:sldMasterMk cId="3272649289" sldId="2147483648"/>
              <pc:sldLayoutMk cId="109991848" sldId="2147483654"/>
              <ac:spMk id="10" creationId="{3B303A0D-C5D1-F11A-4BE1-73156998DBA9}"/>
            </ac:spMkLst>
          </pc:spChg>
          <pc:spChg chg="add mod">
            <ac:chgData name="Severino Mario Alessandro" userId="8f04965a-edb9-493d-892d-e6f4ab9527fa" providerId="ADAL" clId="{E3A34A14-62FE-458B-A2C9-B27CDD81E06B}" dt="2024-03-05T08:26:27.813" v="216" actId="14100"/>
            <ac:spMkLst>
              <pc:docMk/>
              <pc:sldMasterMk cId="3272649289" sldId="2147483648"/>
              <pc:sldLayoutMk cId="109991848" sldId="2147483654"/>
              <ac:spMk id="11" creationId="{BA9D6B18-022C-6C9F-DE38-47130467498C}"/>
            </ac:spMkLst>
          </pc:spChg>
          <pc:spChg chg="add del">
            <ac:chgData name="Severino Mario Alessandro" userId="8f04965a-edb9-493d-892d-e6f4ab9527fa" providerId="ADAL" clId="{E3A34A14-62FE-458B-A2C9-B27CDD81E06B}" dt="2024-03-05T08:51:57.313" v="298" actId="11529"/>
            <ac:spMkLst>
              <pc:docMk/>
              <pc:sldMasterMk cId="3272649289" sldId="2147483648"/>
              <pc:sldLayoutMk cId="109991848" sldId="2147483654"/>
              <ac:spMk id="12" creationId="{95FEED4E-2705-8EC0-4786-DF26BAC1CE2D}"/>
            </ac:spMkLst>
          </pc:spChg>
          <pc:spChg chg="add del mod">
            <ac:chgData name="Severino Mario Alessandro" userId="8f04965a-edb9-493d-892d-e6f4ab9527fa" providerId="ADAL" clId="{E3A34A14-62FE-458B-A2C9-B27CDD81E06B}" dt="2024-03-05T08:52:42.371" v="304" actId="478"/>
            <ac:spMkLst>
              <pc:docMk/>
              <pc:sldMasterMk cId="3272649289" sldId="2147483648"/>
              <pc:sldLayoutMk cId="109991848" sldId="2147483654"/>
              <ac:spMk id="13" creationId="{7F141675-4EC7-17FE-B13D-C30E1E73208E}"/>
            </ac:spMkLst>
          </pc:spChg>
          <pc:spChg chg="add del mod">
            <ac:chgData name="Severino Mario Alessandro" userId="8f04965a-edb9-493d-892d-e6f4ab9527fa" providerId="ADAL" clId="{E3A34A14-62FE-458B-A2C9-B27CDD81E06B}" dt="2024-03-05T08:56:34.220" v="313" actId="478"/>
            <ac:spMkLst>
              <pc:docMk/>
              <pc:sldMasterMk cId="3272649289" sldId="2147483648"/>
              <pc:sldLayoutMk cId="109991848" sldId="2147483654"/>
              <ac:spMk id="14" creationId="{D27474FA-0332-1D1B-C5BC-42223A68358A}"/>
            </ac:spMkLst>
          </pc:spChg>
          <pc:spChg chg="add del">
            <ac:chgData name="Severino Mario Alessandro" userId="8f04965a-edb9-493d-892d-e6f4ab9527fa" providerId="ADAL" clId="{E3A34A14-62FE-458B-A2C9-B27CDD81E06B}" dt="2024-03-05T08:56:31.279" v="312" actId="11529"/>
            <ac:spMkLst>
              <pc:docMk/>
              <pc:sldMasterMk cId="3272649289" sldId="2147483648"/>
              <pc:sldLayoutMk cId="109991848" sldId="2147483654"/>
              <ac:spMk id="15" creationId="{E2545CF9-0FEB-DDDB-59FE-EF122A7F7498}"/>
            </ac:spMkLst>
          </pc:spChg>
          <pc:spChg chg="add mod">
            <ac:chgData name="Severino Mario Alessandro" userId="8f04965a-edb9-493d-892d-e6f4ab9527fa" providerId="ADAL" clId="{E3A34A14-62FE-458B-A2C9-B27CDD81E06B}" dt="2024-03-05T08:56:45.156" v="315" actId="2711"/>
            <ac:spMkLst>
              <pc:docMk/>
              <pc:sldMasterMk cId="3272649289" sldId="2147483648"/>
              <pc:sldLayoutMk cId="109991848" sldId="2147483654"/>
              <ac:spMk id="16" creationId="{4F30A7C7-596A-744F-5BC6-89FC03DE6845}"/>
            </ac:spMkLst>
          </pc:spChg>
        </pc:sldLayoutChg>
        <pc:sldLayoutChg chg="addSp delSp modSp mod">
          <pc:chgData name="Severino Mario Alessandro" userId="8f04965a-edb9-493d-892d-e6f4ab9527fa" providerId="ADAL" clId="{E3A34A14-62FE-458B-A2C9-B27CDD81E06B}" dt="2024-03-05T08:59:22.299" v="332" actId="14100"/>
          <pc:sldLayoutMkLst>
            <pc:docMk/>
            <pc:sldMasterMk cId="3272649289" sldId="2147483648"/>
            <pc:sldLayoutMk cId="1022879898" sldId="2147483655"/>
          </pc:sldLayoutMkLst>
          <pc:spChg chg="del">
            <ac:chgData name="Severino Mario Alessandro" userId="8f04965a-edb9-493d-892d-e6f4ab9527fa" providerId="ADAL" clId="{E3A34A14-62FE-458B-A2C9-B27CDD81E06B}" dt="2024-03-05T08:23:09.981" v="151" actId="478"/>
            <ac:spMkLst>
              <pc:docMk/>
              <pc:sldMasterMk cId="3272649289" sldId="2147483648"/>
              <pc:sldLayoutMk cId="1022879898" sldId="2147483655"/>
              <ac:spMk id="7" creationId="{C3D6EAF7-27A5-E50E-F37B-CDC3ADAA9C43}"/>
            </ac:spMkLst>
          </pc:spChg>
          <pc:spChg chg="del">
            <ac:chgData name="Severino Mario Alessandro" userId="8f04965a-edb9-493d-892d-e6f4ab9527fa" providerId="ADAL" clId="{E3A34A14-62FE-458B-A2C9-B27CDD81E06B}" dt="2024-03-05T08:57:32.146" v="317" actId="478"/>
            <ac:spMkLst>
              <pc:docMk/>
              <pc:sldMasterMk cId="3272649289" sldId="2147483648"/>
              <pc:sldLayoutMk cId="1022879898" sldId="2147483655"/>
              <ac:spMk id="8" creationId="{8ABE826E-0F7B-C494-FB9F-2A6DFF3884BB}"/>
            </ac:spMkLst>
          </pc:spChg>
          <pc:spChg chg="del">
            <ac:chgData name="Severino Mario Alessandro" userId="8f04965a-edb9-493d-892d-e6f4ab9527fa" providerId="ADAL" clId="{E3A34A14-62FE-458B-A2C9-B27CDD81E06B}" dt="2024-03-05T08:59:19.393" v="331" actId="478"/>
            <ac:spMkLst>
              <pc:docMk/>
              <pc:sldMasterMk cId="3272649289" sldId="2147483648"/>
              <pc:sldLayoutMk cId="1022879898" sldId="2147483655"/>
              <ac:spMk id="9" creationId="{254964AB-10AA-7622-EFEC-32E11C782366}"/>
            </ac:spMkLst>
          </pc:spChg>
          <pc:spChg chg="add del mod">
            <ac:chgData name="Severino Mario Alessandro" userId="8f04965a-edb9-493d-892d-e6f4ab9527fa" providerId="ADAL" clId="{E3A34A14-62FE-458B-A2C9-B27CDD81E06B}" dt="2024-03-05T08:26:34.094" v="217" actId="478"/>
            <ac:spMkLst>
              <pc:docMk/>
              <pc:sldMasterMk cId="3272649289" sldId="2147483648"/>
              <pc:sldLayoutMk cId="1022879898" sldId="2147483655"/>
              <ac:spMk id="10" creationId="{AD1FDE80-AA66-2A0C-5DB2-CB22E287FD80}"/>
            </ac:spMkLst>
          </pc:spChg>
          <pc:spChg chg="add mod">
            <ac:chgData name="Severino Mario Alessandro" userId="8f04965a-edb9-493d-892d-e6f4ab9527fa" providerId="ADAL" clId="{E3A34A14-62FE-458B-A2C9-B27CDD81E06B}" dt="2024-03-05T08:26:44.611" v="221" actId="1076"/>
            <ac:spMkLst>
              <pc:docMk/>
              <pc:sldMasterMk cId="3272649289" sldId="2147483648"/>
              <pc:sldLayoutMk cId="1022879898" sldId="2147483655"/>
              <ac:spMk id="11" creationId="{E4859B53-4523-BF41-3297-068CF8818494}"/>
            </ac:spMkLst>
          </pc:spChg>
          <pc:spChg chg="add mod">
            <ac:chgData name="Severino Mario Alessandro" userId="8f04965a-edb9-493d-892d-e6f4ab9527fa" providerId="ADAL" clId="{E3A34A14-62FE-458B-A2C9-B27CDD81E06B}" dt="2024-03-05T08:57:32.539" v="318"/>
            <ac:spMkLst>
              <pc:docMk/>
              <pc:sldMasterMk cId="3272649289" sldId="2147483648"/>
              <pc:sldLayoutMk cId="1022879898" sldId="2147483655"/>
              <ac:spMk id="12" creationId="{DB11C0E0-82E7-13A4-5689-7E31272A1B65}"/>
            </ac:spMkLst>
          </pc:spChg>
          <pc:spChg chg="add mod">
            <ac:chgData name="Severino Mario Alessandro" userId="8f04965a-edb9-493d-892d-e6f4ab9527fa" providerId="ADAL" clId="{E3A34A14-62FE-458B-A2C9-B27CDD81E06B}" dt="2024-03-05T08:59:22.299" v="332" actId="14100"/>
            <ac:spMkLst>
              <pc:docMk/>
              <pc:sldMasterMk cId="3272649289" sldId="2147483648"/>
              <pc:sldLayoutMk cId="1022879898" sldId="2147483655"/>
              <ac:spMk id="13" creationId="{EFA66735-72B5-DA44-CB97-799F25919F6F}"/>
            </ac:spMkLst>
          </pc:spChg>
        </pc:sldLayoutChg>
        <pc:sldLayoutChg chg="addSp delSp modSp mod">
          <pc:chgData name="Severino Mario Alessandro" userId="8f04965a-edb9-493d-892d-e6f4ab9527fa" providerId="ADAL" clId="{E3A34A14-62FE-458B-A2C9-B27CDD81E06B}" dt="2024-03-05T08:57:51.665" v="322" actId="14100"/>
          <pc:sldLayoutMkLst>
            <pc:docMk/>
            <pc:sldMasterMk cId="3272649289" sldId="2147483648"/>
            <pc:sldLayoutMk cId="2299189573" sldId="2147483656"/>
          </pc:sldLayoutMkLst>
          <pc:spChg chg="del">
            <ac:chgData name="Severino Mario Alessandro" userId="8f04965a-edb9-493d-892d-e6f4ab9527fa" providerId="ADAL" clId="{E3A34A14-62FE-458B-A2C9-B27CDD81E06B}" dt="2024-03-05T08:23:48.160" v="169" actId="478"/>
            <ac:spMkLst>
              <pc:docMk/>
              <pc:sldMasterMk cId="3272649289" sldId="2147483648"/>
              <pc:sldLayoutMk cId="2299189573" sldId="2147483656"/>
              <ac:spMk id="10" creationId="{42F1A003-FC24-5141-DA0F-1187B6634568}"/>
            </ac:spMkLst>
          </pc:spChg>
          <pc:spChg chg="del">
            <ac:chgData name="Severino Mario Alessandro" userId="8f04965a-edb9-493d-892d-e6f4ab9527fa" providerId="ADAL" clId="{E3A34A14-62FE-458B-A2C9-B27CDD81E06B}" dt="2024-03-05T08:57:47.476" v="321" actId="478"/>
            <ac:spMkLst>
              <pc:docMk/>
              <pc:sldMasterMk cId="3272649289" sldId="2147483648"/>
              <pc:sldLayoutMk cId="2299189573" sldId="2147483656"/>
              <ac:spMk id="11" creationId="{18A82EE7-E0A2-098E-5649-64B1E6002BA5}"/>
            </ac:spMkLst>
          </pc:spChg>
          <pc:spChg chg="add del mod">
            <ac:chgData name="Severino Mario Alessandro" userId="8f04965a-edb9-493d-892d-e6f4ab9527fa" providerId="ADAL" clId="{E3A34A14-62FE-458B-A2C9-B27CDD81E06B}" dt="2024-03-05T08:26:50.212" v="222" actId="478"/>
            <ac:spMkLst>
              <pc:docMk/>
              <pc:sldMasterMk cId="3272649289" sldId="2147483648"/>
              <pc:sldLayoutMk cId="2299189573" sldId="2147483656"/>
              <ac:spMk id="12" creationId="{65D62523-3D80-B445-1EDA-9C551486B88B}"/>
            </ac:spMkLst>
          </pc:spChg>
          <pc:spChg chg="add mod">
            <ac:chgData name="Severino Mario Alessandro" userId="8f04965a-edb9-493d-892d-e6f4ab9527fa" providerId="ADAL" clId="{E3A34A14-62FE-458B-A2C9-B27CDD81E06B}" dt="2024-03-05T08:27:04.504" v="225" actId="14100"/>
            <ac:spMkLst>
              <pc:docMk/>
              <pc:sldMasterMk cId="3272649289" sldId="2147483648"/>
              <pc:sldLayoutMk cId="2299189573" sldId="2147483656"/>
              <ac:spMk id="13" creationId="{10CEBD81-6C12-D792-117C-7BD2D522F387}"/>
            </ac:spMkLst>
          </pc:spChg>
          <pc:spChg chg="add mod">
            <ac:chgData name="Severino Mario Alessandro" userId="8f04965a-edb9-493d-892d-e6f4ab9527fa" providerId="ADAL" clId="{E3A34A14-62FE-458B-A2C9-B27CDD81E06B}" dt="2024-03-05T08:57:51.665" v="322" actId="14100"/>
            <ac:spMkLst>
              <pc:docMk/>
              <pc:sldMasterMk cId="3272649289" sldId="2147483648"/>
              <pc:sldLayoutMk cId="2299189573" sldId="2147483656"/>
              <ac:spMk id="14" creationId="{EA273741-7276-805E-CE0A-7D0B63D65F50}"/>
            </ac:spMkLst>
          </pc:spChg>
        </pc:sldLayoutChg>
        <pc:sldLayoutChg chg="addSp delSp modSp mod">
          <pc:chgData name="Severino Mario Alessandro" userId="8f04965a-edb9-493d-892d-e6f4ab9527fa" providerId="ADAL" clId="{E3A34A14-62FE-458B-A2C9-B27CDD81E06B}" dt="2024-03-05T08:59:42.228" v="336" actId="14100"/>
          <pc:sldLayoutMkLst>
            <pc:docMk/>
            <pc:sldMasterMk cId="3272649289" sldId="2147483648"/>
            <pc:sldLayoutMk cId="3437154461" sldId="2147483657"/>
          </pc:sldLayoutMkLst>
          <pc:spChg chg="del">
            <ac:chgData name="Severino Mario Alessandro" userId="8f04965a-edb9-493d-892d-e6f4ab9527fa" providerId="ADAL" clId="{E3A34A14-62FE-458B-A2C9-B27CDD81E06B}" dt="2024-03-05T08:24:14.008" v="196" actId="478"/>
            <ac:spMkLst>
              <pc:docMk/>
              <pc:sldMasterMk cId="3272649289" sldId="2147483648"/>
              <pc:sldLayoutMk cId="3437154461" sldId="2147483657"/>
              <ac:spMk id="10" creationId="{3FB50CD2-C3F0-EBA9-1B29-30C11C0C1B6F}"/>
            </ac:spMkLst>
          </pc:spChg>
          <pc:spChg chg="del">
            <ac:chgData name="Severino Mario Alessandro" userId="8f04965a-edb9-493d-892d-e6f4ab9527fa" providerId="ADAL" clId="{E3A34A14-62FE-458B-A2C9-B27CDD81E06B}" dt="2024-03-05T08:58:00.271" v="323" actId="478"/>
            <ac:spMkLst>
              <pc:docMk/>
              <pc:sldMasterMk cId="3272649289" sldId="2147483648"/>
              <pc:sldLayoutMk cId="3437154461" sldId="2147483657"/>
              <ac:spMk id="11" creationId="{FABC9E1E-7E14-3241-E364-3323C02F979C}"/>
            </ac:spMkLst>
          </pc:spChg>
          <pc:spChg chg="del">
            <ac:chgData name="Severino Mario Alessandro" userId="8f04965a-edb9-493d-892d-e6f4ab9527fa" providerId="ADAL" clId="{E3A34A14-62FE-458B-A2C9-B27CDD81E06B}" dt="2024-03-05T08:59:37.300" v="335" actId="478"/>
            <ac:spMkLst>
              <pc:docMk/>
              <pc:sldMasterMk cId="3272649289" sldId="2147483648"/>
              <pc:sldLayoutMk cId="3437154461" sldId="2147483657"/>
              <ac:spMk id="12" creationId="{80CE2979-D97D-CC0A-4CF1-8AA36EB272FF}"/>
            </ac:spMkLst>
          </pc:spChg>
          <pc:spChg chg="add del mod">
            <ac:chgData name="Severino Mario Alessandro" userId="8f04965a-edb9-493d-892d-e6f4ab9527fa" providerId="ADAL" clId="{E3A34A14-62FE-458B-A2C9-B27CDD81E06B}" dt="2024-03-05T08:27:10.867" v="227" actId="478"/>
            <ac:spMkLst>
              <pc:docMk/>
              <pc:sldMasterMk cId="3272649289" sldId="2147483648"/>
              <pc:sldLayoutMk cId="3437154461" sldId="2147483657"/>
              <ac:spMk id="13" creationId="{C87FAFAA-2B93-5CC6-717B-55ABFE28BF37}"/>
            </ac:spMkLst>
          </pc:spChg>
          <pc:spChg chg="add mod">
            <ac:chgData name="Severino Mario Alessandro" userId="8f04965a-edb9-493d-892d-e6f4ab9527fa" providerId="ADAL" clId="{E3A34A14-62FE-458B-A2C9-B27CDD81E06B}" dt="2024-03-05T08:27:20.201" v="230" actId="14100"/>
            <ac:spMkLst>
              <pc:docMk/>
              <pc:sldMasterMk cId="3272649289" sldId="2147483648"/>
              <pc:sldLayoutMk cId="3437154461" sldId="2147483657"/>
              <ac:spMk id="14" creationId="{DA461824-CD87-7062-06D3-89057D242E88}"/>
            </ac:spMkLst>
          </pc:spChg>
          <pc:spChg chg="add mod">
            <ac:chgData name="Severino Mario Alessandro" userId="8f04965a-edb9-493d-892d-e6f4ab9527fa" providerId="ADAL" clId="{E3A34A14-62FE-458B-A2C9-B27CDD81E06B}" dt="2024-03-05T08:58:00.805" v="324"/>
            <ac:spMkLst>
              <pc:docMk/>
              <pc:sldMasterMk cId="3272649289" sldId="2147483648"/>
              <pc:sldLayoutMk cId="3437154461" sldId="2147483657"/>
              <ac:spMk id="15" creationId="{2BEF31AB-D9E1-1836-0E18-9AF086FAEBB9}"/>
            </ac:spMkLst>
          </pc:spChg>
          <pc:spChg chg="add mod">
            <ac:chgData name="Severino Mario Alessandro" userId="8f04965a-edb9-493d-892d-e6f4ab9527fa" providerId="ADAL" clId="{E3A34A14-62FE-458B-A2C9-B27CDD81E06B}" dt="2024-03-05T08:59:42.228" v="336" actId="14100"/>
            <ac:spMkLst>
              <pc:docMk/>
              <pc:sldMasterMk cId="3272649289" sldId="2147483648"/>
              <pc:sldLayoutMk cId="3437154461" sldId="2147483657"/>
              <ac:spMk id="16" creationId="{DA6D1BFC-D7F0-2700-538A-65CBEE27D9C4}"/>
            </ac:spMkLst>
          </pc:spChg>
        </pc:sldLayoutChg>
      </pc:sldMasterChg>
    </pc:docChg>
  </pc:docChgLst>
  <pc:docChgLst>
    <pc:chgData name="Severino Mario Alessandro" userId="8f04965a-edb9-493d-892d-e6f4ab9527fa" providerId="ADAL" clId="{54664026-F555-43EF-836C-0E298FB3010A}"/>
    <pc:docChg chg="undo custSel addSld delSld modSld modMainMaster">
      <pc:chgData name="Severino Mario Alessandro" userId="8f04965a-edb9-493d-892d-e6f4ab9527fa" providerId="ADAL" clId="{54664026-F555-43EF-836C-0E298FB3010A}" dt="2024-03-27T07:56:33.414" v="278" actId="680"/>
      <pc:docMkLst>
        <pc:docMk/>
      </pc:docMkLst>
      <pc:sldChg chg="addSp delSp modSp mod">
        <pc:chgData name="Severino Mario Alessandro" userId="8f04965a-edb9-493d-892d-e6f4ab9527fa" providerId="ADAL" clId="{54664026-F555-43EF-836C-0E298FB3010A}" dt="2024-03-22T10:42:57.998" v="8" actId="478"/>
        <pc:sldMkLst>
          <pc:docMk/>
          <pc:sldMk cId="1619704894" sldId="256"/>
        </pc:sldMkLst>
        <pc:spChg chg="add del mod">
          <ac:chgData name="Severino Mario Alessandro" userId="8f04965a-edb9-493d-892d-e6f4ab9527fa" providerId="ADAL" clId="{54664026-F555-43EF-836C-0E298FB3010A}" dt="2024-03-22T10:42:57.998" v="8" actId="478"/>
          <ac:spMkLst>
            <pc:docMk/>
            <pc:sldMk cId="1619704894" sldId="256"/>
            <ac:spMk id="2" creationId="{A553102A-392C-D929-9BC4-E22D64E03046}"/>
          </ac:spMkLst>
        </pc:spChg>
      </pc:sldChg>
      <pc:sldChg chg="del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1920931161" sldId="257"/>
        </pc:sldMkLst>
      </pc:sldChg>
      <pc:sldChg chg="del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3794180018" sldId="258"/>
        </pc:sldMkLst>
      </pc:sldChg>
      <pc:sldChg chg="del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1048670421" sldId="259"/>
        </pc:sldMkLst>
      </pc:sldChg>
      <pc:sldChg chg="del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1910992890" sldId="260"/>
        </pc:sldMkLst>
      </pc:sldChg>
      <pc:sldChg chg="delSp del mod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4093142104" sldId="261"/>
        </pc:sldMkLst>
        <pc:spChg chg="del">
          <ac:chgData name="Severino Mario Alessandro" userId="8f04965a-edb9-493d-892d-e6f4ab9527fa" providerId="ADAL" clId="{54664026-F555-43EF-836C-0E298FB3010A}" dt="2024-03-22T16:24:31.006" v="253" actId="478"/>
          <ac:spMkLst>
            <pc:docMk/>
            <pc:sldMk cId="4093142104" sldId="261"/>
            <ac:spMk id="5" creationId="{E6FEC341-C46B-C7AD-2735-A366CA277170}"/>
          </ac:spMkLst>
        </pc:spChg>
      </pc:sldChg>
      <pc:sldChg chg="delSp modSp del mod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57304589" sldId="262"/>
        </pc:sldMkLst>
        <pc:spChg chg="del mod">
          <ac:chgData name="Severino Mario Alessandro" userId="8f04965a-edb9-493d-892d-e6f4ab9527fa" providerId="ADAL" clId="{54664026-F555-43EF-836C-0E298FB3010A}" dt="2024-03-22T16:24:26.224" v="252" actId="478"/>
          <ac:spMkLst>
            <pc:docMk/>
            <pc:sldMk cId="57304589" sldId="262"/>
            <ac:spMk id="9" creationId="{8AD2FE44-78DD-3716-5C87-F6B5478F3FFE}"/>
          </ac:spMkLst>
        </pc:spChg>
      </pc:sldChg>
      <pc:sldChg chg="delSp del mod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4154190919" sldId="263"/>
        </pc:sldMkLst>
        <pc:spChg chg="del">
          <ac:chgData name="Severino Mario Alessandro" userId="8f04965a-edb9-493d-892d-e6f4ab9527fa" providerId="ADAL" clId="{54664026-F555-43EF-836C-0E298FB3010A}" dt="2024-03-22T16:24:37.508" v="254" actId="478"/>
          <ac:spMkLst>
            <pc:docMk/>
            <pc:sldMk cId="4154190919" sldId="263"/>
            <ac:spMk id="5" creationId="{EA9F1FB6-3053-0639-1241-E6AC4A5F9C85}"/>
          </ac:spMkLst>
        </pc:spChg>
      </pc:sldChg>
      <pc:sldChg chg="delSp del mod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133325326" sldId="264"/>
        </pc:sldMkLst>
        <pc:spChg chg="del">
          <ac:chgData name="Severino Mario Alessandro" userId="8f04965a-edb9-493d-892d-e6f4ab9527fa" providerId="ADAL" clId="{54664026-F555-43EF-836C-0E298FB3010A}" dt="2024-03-22T16:24:41.533" v="255" actId="478"/>
          <ac:spMkLst>
            <pc:docMk/>
            <pc:sldMk cId="133325326" sldId="264"/>
            <ac:spMk id="9" creationId="{913D8464-4BE4-FB01-350F-0E17B44A4C20}"/>
          </ac:spMkLst>
        </pc:spChg>
      </pc:sldChg>
      <pc:sldChg chg="new del">
        <pc:chgData name="Severino Mario Alessandro" userId="8f04965a-edb9-493d-892d-e6f4ab9527fa" providerId="ADAL" clId="{54664026-F555-43EF-836C-0E298FB3010A}" dt="2024-03-25T14:06:44.590" v="274" actId="680"/>
        <pc:sldMkLst>
          <pc:docMk/>
          <pc:sldMk cId="1633802009" sldId="267"/>
        </pc:sldMkLst>
      </pc:sldChg>
      <pc:sldChg chg="new del">
        <pc:chgData name="Severino Mario Alessandro" userId="8f04965a-edb9-493d-892d-e6f4ab9527fa" providerId="ADAL" clId="{54664026-F555-43EF-836C-0E298FB3010A}" dt="2024-03-27T07:56:33.414" v="278" actId="680"/>
        <pc:sldMkLst>
          <pc:docMk/>
          <pc:sldMk cId="2893068651" sldId="267"/>
        </pc:sldMkLst>
      </pc:sldChg>
      <pc:sldChg chg="new del">
        <pc:chgData name="Severino Mario Alessandro" userId="8f04965a-edb9-493d-892d-e6f4ab9527fa" providerId="ADAL" clId="{54664026-F555-43EF-836C-0E298FB3010A}" dt="2024-03-25T14:08:43.429" v="276" actId="680"/>
        <pc:sldMkLst>
          <pc:docMk/>
          <pc:sldMk cId="3135487079" sldId="267"/>
        </pc:sldMkLst>
      </pc:sldChg>
      <pc:sldMasterChg chg="addSldLayout modSldLayout">
        <pc:chgData name="Severino Mario Alessandro" userId="8f04965a-edb9-493d-892d-e6f4ab9527fa" providerId="ADAL" clId="{54664026-F555-43EF-836C-0E298FB3010A}" dt="2024-03-25T08:38:42.979" v="271" actId="732"/>
        <pc:sldMasterMkLst>
          <pc:docMk/>
          <pc:sldMasterMk cId="3272649289" sldId="2147483648"/>
        </pc:sldMasterMkLst>
        <pc:sldLayoutChg chg="addSp delSp modSp mod">
          <pc:chgData name="Severino Mario Alessandro" userId="8f04965a-edb9-493d-892d-e6f4ab9527fa" providerId="ADAL" clId="{54664026-F555-43EF-836C-0E298FB3010A}" dt="2024-03-25T08:38:42.979" v="271" actId="732"/>
          <pc:sldLayoutMkLst>
            <pc:docMk/>
            <pc:sldMasterMk cId="3272649289" sldId="2147483648"/>
            <pc:sldLayoutMk cId="1051952533" sldId="2147483649"/>
          </pc:sldLayoutMkLst>
          <pc:spChg chg="ord">
            <ac:chgData name="Severino Mario Alessandro" userId="8f04965a-edb9-493d-892d-e6f4ab9527fa" providerId="ADAL" clId="{54664026-F555-43EF-836C-0E298FB3010A}" dt="2024-03-22T10:56:00.942" v="20" actId="167"/>
            <ac:spMkLst>
              <pc:docMk/>
              <pc:sldMasterMk cId="3272649289" sldId="2147483648"/>
              <pc:sldLayoutMk cId="1051952533" sldId="2147483649"/>
              <ac:spMk id="7" creationId="{81C65D1F-5BB6-9912-E5B4-9ECA13C7453C}"/>
            </ac:spMkLst>
          </pc:spChg>
          <pc:spChg chg="del mod">
            <ac:chgData name="Severino Mario Alessandro" userId="8f04965a-edb9-493d-892d-e6f4ab9527fa" providerId="ADAL" clId="{54664026-F555-43EF-836C-0E298FB3010A}" dt="2024-03-22T10:55:53.357" v="19" actId="478"/>
            <ac:spMkLst>
              <pc:docMk/>
              <pc:sldMasterMk cId="3272649289" sldId="2147483648"/>
              <pc:sldLayoutMk cId="1051952533" sldId="2147483649"/>
              <ac:spMk id="9" creationId="{A8F58648-7E9C-573A-D392-5606608A6065}"/>
            </ac:spMkLst>
          </pc:spChg>
          <pc:picChg chg="add del mod">
            <ac:chgData name="Severino Mario Alessandro" userId="8f04965a-edb9-493d-892d-e6f4ab9527fa" providerId="ADAL" clId="{54664026-F555-43EF-836C-0E298FB3010A}" dt="2024-03-22T10:42:16.746" v="5" actId="478"/>
            <ac:picMkLst>
              <pc:docMk/>
              <pc:sldMasterMk cId="3272649289" sldId="2147483648"/>
              <pc:sldLayoutMk cId="1051952533" sldId="2147483649"/>
              <ac:picMk id="3" creationId="{A13DFE1D-E39E-FAA8-A318-3DD1DD653D01}"/>
            </ac:picMkLst>
          </pc:picChg>
          <pc:picChg chg="add del mod">
            <ac:chgData name="Severino Mario Alessandro" userId="8f04965a-edb9-493d-892d-e6f4ab9527fa" providerId="ADAL" clId="{54664026-F555-43EF-836C-0E298FB3010A}" dt="2024-03-22T10:48:36.542" v="13" actId="478"/>
            <ac:picMkLst>
              <pc:docMk/>
              <pc:sldMasterMk cId="3272649289" sldId="2147483648"/>
              <pc:sldLayoutMk cId="1051952533" sldId="2147483649"/>
              <ac:picMk id="6" creationId="{2AF0CF07-4B76-1EE4-71C3-9E8854D3267D}"/>
            </ac:picMkLst>
          </pc:picChg>
          <pc:picChg chg="ord">
            <ac:chgData name="Severino Mario Alessandro" userId="8f04965a-edb9-493d-892d-e6f4ab9527fa" providerId="ADAL" clId="{54664026-F555-43EF-836C-0E298FB3010A}" dt="2024-03-22T10:56:00.942" v="20" actId="167"/>
            <ac:picMkLst>
              <pc:docMk/>
              <pc:sldMasterMk cId="3272649289" sldId="2147483648"/>
              <pc:sldLayoutMk cId="1051952533" sldId="2147483649"/>
              <ac:picMk id="8" creationId="{41ADBA74-D165-E397-C0E9-6221B1E9ED72}"/>
            </ac:picMkLst>
          </pc:picChg>
          <pc:picChg chg="add mod ord modCrop">
            <ac:chgData name="Severino Mario Alessandro" userId="8f04965a-edb9-493d-892d-e6f4ab9527fa" providerId="ADAL" clId="{54664026-F555-43EF-836C-0E298FB3010A}" dt="2024-03-25T08:38:42.979" v="271" actId="732"/>
            <ac:picMkLst>
              <pc:docMk/>
              <pc:sldMasterMk cId="3272649289" sldId="2147483648"/>
              <pc:sldLayoutMk cId="1051952533" sldId="2147483649"/>
              <ac:picMk id="13" creationId="{5B02E316-BCD1-E827-50E2-42568461691C}"/>
            </ac:picMkLst>
          </pc:picChg>
        </pc:sldLayoutChg>
        <pc:sldLayoutChg chg="addSp delSp modSp mod">
          <pc:chgData name="Severino Mario Alessandro" userId="8f04965a-edb9-493d-892d-e6f4ab9527fa" providerId="ADAL" clId="{54664026-F555-43EF-836C-0E298FB3010A}" dt="2024-03-22T11:02:48.136" v="44" actId="208"/>
          <pc:sldLayoutMkLst>
            <pc:docMk/>
            <pc:sldMasterMk cId="3272649289" sldId="2147483648"/>
            <pc:sldLayoutMk cId="109991848" sldId="2147483654"/>
          </pc:sldLayoutMkLst>
          <pc:spChg chg="add mod">
            <ac:chgData name="Severino Mario Alessandro" userId="8f04965a-edb9-493d-892d-e6f4ab9527fa" providerId="ADAL" clId="{54664026-F555-43EF-836C-0E298FB3010A}" dt="2024-03-22T11:02:48.136" v="44" actId="208"/>
            <ac:spMkLst>
              <pc:docMk/>
              <pc:sldMasterMk cId="3272649289" sldId="2147483648"/>
              <pc:sldLayoutMk cId="109991848" sldId="2147483654"/>
              <ac:spMk id="4" creationId="{B945D6B3-7322-D1B8-9E50-3CA9B8E13E98}"/>
            </ac:spMkLst>
          </pc:spChg>
          <pc:spChg chg="del mod">
            <ac:chgData name="Severino Mario Alessandro" userId="8f04965a-edb9-493d-892d-e6f4ab9527fa" providerId="ADAL" clId="{54664026-F555-43EF-836C-0E298FB3010A}" dt="2024-03-22T11:02:16.299" v="40" actId="478"/>
            <ac:spMkLst>
              <pc:docMk/>
              <pc:sldMasterMk cId="3272649289" sldId="2147483648"/>
              <pc:sldLayoutMk cId="109991848" sldId="2147483654"/>
              <ac:spMk id="16" creationId="{4F30A7C7-596A-744F-5BC6-89FC03DE6845}"/>
            </ac:spMkLst>
          </pc:spChg>
          <pc:picChg chg="add del mod ord modCrop">
            <ac:chgData name="Severino Mario Alessandro" userId="8f04965a-edb9-493d-892d-e6f4ab9527fa" providerId="ADAL" clId="{54664026-F555-43EF-836C-0E298FB3010A}" dt="2024-03-22T11:02:05.322" v="39" actId="732"/>
            <ac:picMkLst>
              <pc:docMk/>
              <pc:sldMasterMk cId="3272649289" sldId="2147483648"/>
              <pc:sldLayoutMk cId="109991848" sldId="2147483654"/>
              <ac:picMk id="3" creationId="{FA67FF7D-4DA3-4D73-23B3-01A9FA88587B}"/>
            </ac:picMkLst>
          </pc:picChg>
          <pc:picChg chg="ord">
            <ac:chgData name="Severino Mario Alessandro" userId="8f04965a-edb9-493d-892d-e6f4ab9527fa" providerId="ADAL" clId="{54664026-F555-43EF-836C-0E298FB3010A}" dt="2024-03-22T11:02:21.584" v="41" actId="167"/>
            <ac:picMkLst>
              <pc:docMk/>
              <pc:sldMasterMk cId="3272649289" sldId="2147483648"/>
              <pc:sldLayoutMk cId="109991848" sldId="2147483654"/>
              <ac:picMk id="7" creationId="{19BE0572-ACAB-E229-9E07-26A0D32AC60D}"/>
            </ac:picMkLst>
          </pc:picChg>
        </pc:sldLayoutChg>
        <pc:sldLayoutChg chg="addSp delSp modSp mod">
          <pc:chgData name="Severino Mario Alessandro" userId="8f04965a-edb9-493d-892d-e6f4ab9527fa" providerId="ADAL" clId="{54664026-F555-43EF-836C-0E298FB3010A}" dt="2024-03-22T14:11:24.670" v="50" actId="14826"/>
          <pc:sldLayoutMkLst>
            <pc:docMk/>
            <pc:sldMasterMk cId="3272649289" sldId="2147483648"/>
            <pc:sldLayoutMk cId="1022879898" sldId="2147483655"/>
          </pc:sldLayoutMkLst>
          <pc:spChg chg="add mod">
            <ac:chgData name="Severino Mario Alessandro" userId="8f04965a-edb9-493d-892d-e6f4ab9527fa" providerId="ADAL" clId="{54664026-F555-43EF-836C-0E298FB3010A}" dt="2024-03-22T14:06:08.675" v="46"/>
            <ac:spMkLst>
              <pc:docMk/>
              <pc:sldMasterMk cId="3272649289" sldId="2147483648"/>
              <pc:sldLayoutMk cId="1022879898" sldId="2147483655"/>
              <ac:spMk id="3" creationId="{24980D38-EBFB-8CAC-7EB5-018922E0758F}"/>
            </ac:spMkLst>
          </pc:spChg>
          <pc:spChg chg="del">
            <ac:chgData name="Severino Mario Alessandro" userId="8f04965a-edb9-493d-892d-e6f4ab9527fa" providerId="ADAL" clId="{54664026-F555-43EF-836C-0E298FB3010A}" dt="2024-03-22T14:06:07.706" v="45" actId="478"/>
            <ac:spMkLst>
              <pc:docMk/>
              <pc:sldMasterMk cId="3272649289" sldId="2147483648"/>
              <pc:sldLayoutMk cId="1022879898" sldId="2147483655"/>
              <ac:spMk id="12" creationId="{DB11C0E0-82E7-13A4-5689-7E31272A1B65}"/>
            </ac:spMkLst>
          </pc:spChg>
          <pc:picChg chg="add mod">
            <ac:chgData name="Severino Mario Alessandro" userId="8f04965a-edb9-493d-892d-e6f4ab9527fa" providerId="ADAL" clId="{54664026-F555-43EF-836C-0E298FB3010A}" dt="2024-03-22T14:11:24.670" v="50" actId="14826"/>
            <ac:picMkLst>
              <pc:docMk/>
              <pc:sldMasterMk cId="3272649289" sldId="2147483648"/>
              <pc:sldLayoutMk cId="1022879898" sldId="2147483655"/>
              <ac:picMk id="2" creationId="{E15222A2-B453-26B9-3A27-2313E4206FCE}"/>
            </ac:picMkLst>
          </pc:picChg>
        </pc:sldLayoutChg>
        <pc:sldLayoutChg chg="addSp delSp modSp mod">
          <pc:chgData name="Severino Mario Alessandro" userId="8f04965a-edb9-493d-892d-e6f4ab9527fa" providerId="ADAL" clId="{54664026-F555-43EF-836C-0E298FB3010A}" dt="2024-03-22T14:13:28.311" v="63" actId="167"/>
          <pc:sldLayoutMkLst>
            <pc:docMk/>
            <pc:sldMasterMk cId="3272649289" sldId="2147483648"/>
            <pc:sldLayoutMk cId="2299189573" sldId="2147483656"/>
          </pc:sldLayoutMkLst>
          <pc:spChg chg="add mod">
            <ac:chgData name="Severino Mario Alessandro" userId="8f04965a-edb9-493d-892d-e6f4ab9527fa" providerId="ADAL" clId="{54664026-F555-43EF-836C-0E298FB3010A}" dt="2024-03-22T14:13:22.602" v="62" actId="14100"/>
            <ac:spMkLst>
              <pc:docMk/>
              <pc:sldMasterMk cId="3272649289" sldId="2147483648"/>
              <pc:sldLayoutMk cId="2299189573" sldId="2147483656"/>
              <ac:spMk id="4" creationId="{625E2994-A590-C8C0-B947-03D661C5D8B3}"/>
            </ac:spMkLst>
          </pc:spChg>
          <pc:spChg chg="del">
            <ac:chgData name="Severino Mario Alessandro" userId="8f04965a-edb9-493d-892d-e6f4ab9527fa" providerId="ADAL" clId="{54664026-F555-43EF-836C-0E298FB3010A}" dt="2024-03-22T14:13:10.174" v="60" actId="478"/>
            <ac:spMkLst>
              <pc:docMk/>
              <pc:sldMasterMk cId="3272649289" sldId="2147483648"/>
              <pc:sldLayoutMk cId="2299189573" sldId="2147483656"/>
              <ac:spMk id="14" creationId="{EA273741-7276-805E-CE0A-7D0B63D65F50}"/>
            </ac:spMkLst>
          </pc:spChg>
          <pc:picChg chg="add mod ord modCrop">
            <ac:chgData name="Severino Mario Alessandro" userId="8f04965a-edb9-493d-892d-e6f4ab9527fa" providerId="ADAL" clId="{54664026-F555-43EF-836C-0E298FB3010A}" dt="2024-03-22T14:13:06.366" v="59" actId="167"/>
            <ac:picMkLst>
              <pc:docMk/>
              <pc:sldMasterMk cId="3272649289" sldId="2147483648"/>
              <pc:sldLayoutMk cId="2299189573" sldId="2147483656"/>
              <ac:picMk id="3" creationId="{4ADBBF07-2247-8E3F-4A84-7449151550A0}"/>
            </ac:picMkLst>
          </pc:picChg>
          <pc:picChg chg="ord">
            <ac:chgData name="Severino Mario Alessandro" userId="8f04965a-edb9-493d-892d-e6f4ab9527fa" providerId="ADAL" clId="{54664026-F555-43EF-836C-0E298FB3010A}" dt="2024-03-22T14:13:28.311" v="63" actId="167"/>
            <ac:picMkLst>
              <pc:docMk/>
              <pc:sldMasterMk cId="3272649289" sldId="2147483648"/>
              <pc:sldLayoutMk cId="2299189573" sldId="2147483656"/>
              <ac:picMk id="8" creationId="{984D8665-9C9F-6690-9DB4-8DD3C8A3E572}"/>
            </ac:picMkLst>
          </pc:picChg>
        </pc:sldLayoutChg>
        <pc:sldLayoutChg chg="addSp delSp modSp mod">
          <pc:chgData name="Severino Mario Alessandro" userId="8f04965a-edb9-493d-892d-e6f4ab9527fa" providerId="ADAL" clId="{54664026-F555-43EF-836C-0E298FB3010A}" dt="2024-03-22T14:14:01.575" v="66" actId="14826"/>
          <pc:sldLayoutMkLst>
            <pc:docMk/>
            <pc:sldMasterMk cId="3272649289" sldId="2147483648"/>
            <pc:sldLayoutMk cId="3437154461" sldId="2147483657"/>
          </pc:sldLayoutMkLst>
          <pc:spChg chg="add mod">
            <ac:chgData name="Severino Mario Alessandro" userId="8f04965a-edb9-493d-892d-e6f4ab9527fa" providerId="ADAL" clId="{54664026-F555-43EF-836C-0E298FB3010A}" dt="2024-03-22T14:13:52.906" v="65"/>
            <ac:spMkLst>
              <pc:docMk/>
              <pc:sldMasterMk cId="3272649289" sldId="2147483648"/>
              <pc:sldLayoutMk cId="3437154461" sldId="2147483657"/>
              <ac:spMk id="3" creationId="{9249CAEA-1999-BDC5-A5F4-9FD91393DFEA}"/>
            </ac:spMkLst>
          </pc:spChg>
          <pc:spChg chg="del">
            <ac:chgData name="Severino Mario Alessandro" userId="8f04965a-edb9-493d-892d-e6f4ab9527fa" providerId="ADAL" clId="{54664026-F555-43EF-836C-0E298FB3010A}" dt="2024-03-22T14:13:52.448" v="64" actId="478"/>
            <ac:spMkLst>
              <pc:docMk/>
              <pc:sldMasterMk cId="3272649289" sldId="2147483648"/>
              <pc:sldLayoutMk cId="3437154461" sldId="2147483657"/>
              <ac:spMk id="15" creationId="{2BEF31AB-D9E1-1836-0E18-9AF086FAEBB9}"/>
            </ac:spMkLst>
          </pc:spChg>
          <pc:picChg chg="add mod">
            <ac:chgData name="Severino Mario Alessandro" userId="8f04965a-edb9-493d-892d-e6f4ab9527fa" providerId="ADAL" clId="{54664026-F555-43EF-836C-0E298FB3010A}" dt="2024-03-22T14:14:01.575" v="66" actId="14826"/>
            <ac:picMkLst>
              <pc:docMk/>
              <pc:sldMasterMk cId="3272649289" sldId="2147483648"/>
              <pc:sldLayoutMk cId="3437154461" sldId="2147483657"/>
              <ac:picMk id="2" creationId="{F8886E3D-7647-D344-A36F-A0D4112FED2D}"/>
            </ac:picMkLst>
          </pc:picChg>
        </pc:sldLayoutChg>
        <pc:sldLayoutChg chg="modSp add mod modTransition">
          <pc:chgData name="Severino Mario Alessandro" userId="8f04965a-edb9-493d-892d-e6f4ab9527fa" providerId="ADAL" clId="{54664026-F555-43EF-836C-0E298FB3010A}" dt="2024-03-22T16:16:37.382" v="243" actId="14100"/>
          <pc:sldLayoutMkLst>
            <pc:docMk/>
            <pc:sldMasterMk cId="3272649289" sldId="2147483648"/>
            <pc:sldLayoutMk cId="3412985274" sldId="2147483660"/>
          </pc:sldLayoutMkLst>
          <pc:spChg chg="mod">
            <ac:chgData name="Severino Mario Alessandro" userId="8f04965a-edb9-493d-892d-e6f4ab9527fa" providerId="ADAL" clId="{54664026-F555-43EF-836C-0E298FB3010A}" dt="2024-03-22T14:28:33.497" v="122" actId="14100"/>
            <ac:spMkLst>
              <pc:docMk/>
              <pc:sldMasterMk cId="3272649289" sldId="2147483648"/>
              <pc:sldLayoutMk cId="3412985274" sldId="2147483660"/>
              <ac:spMk id="3" creationId="{9249CAEA-1999-BDC5-A5F4-9FD91393DFEA}"/>
            </ac:spMkLst>
          </pc:spChg>
          <pc:spChg chg="mod">
            <ac:chgData name="Severino Mario Alessandro" userId="8f04965a-edb9-493d-892d-e6f4ab9527fa" providerId="ADAL" clId="{54664026-F555-43EF-836C-0E298FB3010A}" dt="2024-03-22T14:29:02.509" v="134" actId="1076"/>
            <ac:spMkLst>
              <pc:docMk/>
              <pc:sldMasterMk cId="3272649289" sldId="2147483648"/>
              <pc:sldLayoutMk cId="3412985274" sldId="2147483660"/>
              <ac:spMk id="14" creationId="{DA461824-CD87-7062-06D3-89057D242E88}"/>
            </ac:spMkLst>
          </pc:spChg>
          <pc:spChg chg="mod">
            <ac:chgData name="Severino Mario Alessandro" userId="8f04965a-edb9-493d-892d-e6f4ab9527fa" providerId="ADAL" clId="{54664026-F555-43EF-836C-0E298FB3010A}" dt="2024-03-22T16:16:37.382" v="243" actId="14100"/>
            <ac:spMkLst>
              <pc:docMk/>
              <pc:sldMasterMk cId="3272649289" sldId="2147483648"/>
              <pc:sldLayoutMk cId="3412985274" sldId="2147483660"/>
              <ac:spMk id="16" creationId="{DA6D1BFC-D7F0-2700-538A-65CBEE27D9C4}"/>
            </ac:spMkLst>
          </pc:spChg>
          <pc:picChg chg="mod modCrop">
            <ac:chgData name="Severino Mario Alessandro" userId="8f04965a-edb9-493d-892d-e6f4ab9527fa" providerId="ADAL" clId="{54664026-F555-43EF-836C-0E298FB3010A}" dt="2024-03-22T14:28:33.497" v="122" actId="14100"/>
            <ac:picMkLst>
              <pc:docMk/>
              <pc:sldMasterMk cId="3272649289" sldId="2147483648"/>
              <pc:sldLayoutMk cId="3412985274" sldId="2147483660"/>
              <ac:picMk id="2" creationId="{F8886E3D-7647-D344-A36F-A0D4112FED2D}"/>
            </ac:picMkLst>
          </pc:picChg>
          <pc:picChg chg="mod">
            <ac:chgData name="Severino Mario Alessandro" userId="8f04965a-edb9-493d-892d-e6f4ab9527fa" providerId="ADAL" clId="{54664026-F555-43EF-836C-0E298FB3010A}" dt="2024-03-22T14:28:46.281" v="133" actId="1037"/>
            <ac:picMkLst>
              <pc:docMk/>
              <pc:sldMasterMk cId="3272649289" sldId="2147483648"/>
              <pc:sldLayoutMk cId="3412985274" sldId="2147483660"/>
              <ac:picMk id="9" creationId="{62498A03-919F-3F0E-C039-9F21986F24D6}"/>
            </ac:picMkLst>
          </pc:picChg>
        </pc:sldLayoutChg>
        <pc:sldLayoutChg chg="delSp modSp add mod modTransition">
          <pc:chgData name="Severino Mario Alessandro" userId="8f04965a-edb9-493d-892d-e6f4ab9527fa" providerId="ADAL" clId="{54664026-F555-43EF-836C-0E298FB3010A}" dt="2024-03-22T14:26:27.118" v="120" actId="14100"/>
          <pc:sldLayoutMkLst>
            <pc:docMk/>
            <pc:sldMasterMk cId="3272649289" sldId="2147483648"/>
            <pc:sldLayoutMk cId="3695725350" sldId="2147483661"/>
          </pc:sldLayoutMkLst>
          <pc:spChg chg="mod">
            <ac:chgData name="Severino Mario Alessandro" userId="8f04965a-edb9-493d-892d-e6f4ab9527fa" providerId="ADAL" clId="{54664026-F555-43EF-836C-0E298FB3010A}" dt="2024-03-22T14:26:27.118" v="120" actId="14100"/>
            <ac:spMkLst>
              <pc:docMk/>
              <pc:sldMasterMk cId="3272649289" sldId="2147483648"/>
              <pc:sldLayoutMk cId="3695725350" sldId="2147483661"/>
              <ac:spMk id="3" creationId="{24980D38-EBFB-8CAC-7EB5-018922E0758F}"/>
            </ac:spMkLst>
          </pc:spChg>
          <pc:spChg chg="mod">
            <ac:chgData name="Severino Mario Alessandro" userId="8f04965a-edb9-493d-892d-e6f4ab9527fa" providerId="ADAL" clId="{54664026-F555-43EF-836C-0E298FB3010A}" dt="2024-03-22T14:19:36.053" v="84" actId="14100"/>
            <ac:spMkLst>
              <pc:docMk/>
              <pc:sldMasterMk cId="3272649289" sldId="2147483648"/>
              <pc:sldLayoutMk cId="3695725350" sldId="2147483661"/>
              <ac:spMk id="11" creationId="{E4859B53-4523-BF41-3297-068CF8818494}"/>
            </ac:spMkLst>
          </pc:spChg>
          <pc:spChg chg="mod">
            <ac:chgData name="Severino Mario Alessandro" userId="8f04965a-edb9-493d-892d-e6f4ab9527fa" providerId="ADAL" clId="{54664026-F555-43EF-836C-0E298FB3010A}" dt="2024-03-22T14:26:09.254" v="102" actId="14100"/>
            <ac:spMkLst>
              <pc:docMk/>
              <pc:sldMasterMk cId="3272649289" sldId="2147483648"/>
              <pc:sldLayoutMk cId="3695725350" sldId="2147483661"/>
              <ac:spMk id="13" creationId="{EFA66735-72B5-DA44-CB97-799F25919F6F}"/>
            </ac:spMkLst>
          </pc:spChg>
          <pc:picChg chg="mod modCrop">
            <ac:chgData name="Severino Mario Alessandro" userId="8f04965a-edb9-493d-892d-e6f4ab9527fa" providerId="ADAL" clId="{54664026-F555-43EF-836C-0E298FB3010A}" dt="2024-03-22T14:26:01.847" v="101" actId="18131"/>
            <ac:picMkLst>
              <pc:docMk/>
              <pc:sldMasterMk cId="3272649289" sldId="2147483648"/>
              <pc:sldLayoutMk cId="3695725350" sldId="2147483661"/>
              <ac:picMk id="2" creationId="{E15222A2-B453-26B9-3A27-2313E4206FCE}"/>
            </ac:picMkLst>
          </pc:picChg>
          <pc:picChg chg="del">
            <ac:chgData name="Severino Mario Alessandro" userId="8f04965a-edb9-493d-892d-e6f4ab9527fa" providerId="ADAL" clId="{54664026-F555-43EF-836C-0E298FB3010A}" dt="2024-03-22T14:19:02.838" v="78" actId="478"/>
            <ac:picMkLst>
              <pc:docMk/>
              <pc:sldMasterMk cId="3272649289" sldId="2147483648"/>
              <pc:sldLayoutMk cId="3695725350" sldId="2147483661"/>
              <ac:picMk id="5" creationId="{1149ADE8-A05F-1942-654D-48FBFE118FBF}"/>
            </ac:picMkLst>
          </pc:picChg>
        </pc:sldLayoutChg>
        <pc:sldLayoutChg chg="addSp delSp modSp add mod modTransition">
          <pc:chgData name="Severino Mario Alessandro" userId="8f04965a-edb9-493d-892d-e6f4ab9527fa" providerId="ADAL" clId="{54664026-F555-43EF-836C-0E298FB3010A}" dt="2024-03-22T14:44:53.060" v="151" actId="18131"/>
          <pc:sldLayoutMkLst>
            <pc:docMk/>
            <pc:sldMasterMk cId="3272649289" sldId="2147483648"/>
            <pc:sldLayoutMk cId="1360450637" sldId="2147483662"/>
          </pc:sldLayoutMkLst>
          <pc:spChg chg="del">
            <ac:chgData name="Severino Mario Alessandro" userId="8f04965a-edb9-493d-892d-e6f4ab9527fa" providerId="ADAL" clId="{54664026-F555-43EF-836C-0E298FB3010A}" dt="2024-03-22T14:39:10.220" v="137" actId="478"/>
            <ac:spMkLst>
              <pc:docMk/>
              <pc:sldMasterMk cId="3272649289" sldId="2147483648"/>
              <pc:sldLayoutMk cId="1360450637" sldId="2147483662"/>
              <ac:spMk id="3" creationId="{9249CAEA-1999-BDC5-A5F4-9FD91393DFEA}"/>
            </ac:spMkLst>
          </pc:spChg>
          <pc:spChg chg="add mod">
            <ac:chgData name="Severino Mario Alessandro" userId="8f04965a-edb9-493d-892d-e6f4ab9527fa" providerId="ADAL" clId="{54664026-F555-43EF-836C-0E298FB3010A}" dt="2024-03-22T14:39:35.230" v="139" actId="1076"/>
            <ac:spMkLst>
              <pc:docMk/>
              <pc:sldMasterMk cId="3272649289" sldId="2147483648"/>
              <pc:sldLayoutMk cId="1360450637" sldId="2147483662"/>
              <ac:spMk id="4" creationId="{612269B0-E09C-3BE9-A0F3-EF50D0F3A1EE}"/>
            </ac:spMkLst>
          </pc:spChg>
          <pc:spChg chg="add mod ord">
            <ac:chgData name="Severino Mario Alessandro" userId="8f04965a-edb9-493d-892d-e6f4ab9527fa" providerId="ADAL" clId="{54664026-F555-43EF-836C-0E298FB3010A}" dt="2024-03-22T14:40:24.860" v="147" actId="167"/>
            <ac:spMkLst>
              <pc:docMk/>
              <pc:sldMasterMk cId="3272649289" sldId="2147483648"/>
              <pc:sldLayoutMk cId="1360450637" sldId="2147483662"/>
              <ac:spMk id="6" creationId="{DC3CC9D6-7924-491A-7809-359B2FA97D97}"/>
            </ac:spMkLst>
          </pc:spChg>
          <pc:spChg chg="mod ord">
            <ac:chgData name="Severino Mario Alessandro" userId="8f04965a-edb9-493d-892d-e6f4ab9527fa" providerId="ADAL" clId="{54664026-F555-43EF-836C-0E298FB3010A}" dt="2024-03-22T14:39:55.360" v="143" actId="14100"/>
            <ac:spMkLst>
              <pc:docMk/>
              <pc:sldMasterMk cId="3272649289" sldId="2147483648"/>
              <pc:sldLayoutMk cId="1360450637" sldId="2147483662"/>
              <ac:spMk id="14" creationId="{DA461824-CD87-7062-06D3-89057D242E88}"/>
            </ac:spMkLst>
          </pc:spChg>
          <pc:spChg chg="mod ord">
            <ac:chgData name="Severino Mario Alessandro" userId="8f04965a-edb9-493d-892d-e6f4ab9527fa" providerId="ADAL" clId="{54664026-F555-43EF-836C-0E298FB3010A}" dt="2024-03-22T14:40:03.580" v="145" actId="14100"/>
            <ac:spMkLst>
              <pc:docMk/>
              <pc:sldMasterMk cId="3272649289" sldId="2147483648"/>
              <pc:sldLayoutMk cId="1360450637" sldId="2147483662"/>
              <ac:spMk id="16" creationId="{DA6D1BFC-D7F0-2700-538A-65CBEE27D9C4}"/>
            </ac:spMkLst>
          </pc:spChg>
          <pc:picChg chg="del">
            <ac:chgData name="Severino Mario Alessandro" userId="8f04965a-edb9-493d-892d-e6f4ab9527fa" providerId="ADAL" clId="{54664026-F555-43EF-836C-0E298FB3010A}" dt="2024-03-22T14:39:07.446" v="136" actId="478"/>
            <ac:picMkLst>
              <pc:docMk/>
              <pc:sldMasterMk cId="3272649289" sldId="2147483648"/>
              <pc:sldLayoutMk cId="1360450637" sldId="2147483662"/>
              <ac:picMk id="2" creationId="{F8886E3D-7647-D344-A36F-A0D4112FED2D}"/>
            </ac:picMkLst>
          </pc:picChg>
          <pc:picChg chg="add mod ord modCrop">
            <ac:chgData name="Severino Mario Alessandro" userId="8f04965a-edb9-493d-892d-e6f4ab9527fa" providerId="ADAL" clId="{54664026-F555-43EF-836C-0E298FB3010A}" dt="2024-03-22T14:44:53.060" v="151" actId="18131"/>
            <ac:picMkLst>
              <pc:docMk/>
              <pc:sldMasterMk cId="3272649289" sldId="2147483648"/>
              <pc:sldLayoutMk cId="1360450637" sldId="2147483662"/>
              <ac:picMk id="5" creationId="{70910794-5F76-FE97-2BA8-179C24E07D92}"/>
            </ac:picMkLst>
          </pc:picChg>
          <pc:picChg chg="ord">
            <ac:chgData name="Severino Mario Alessandro" userId="8f04965a-edb9-493d-892d-e6f4ab9527fa" providerId="ADAL" clId="{54664026-F555-43EF-836C-0E298FB3010A}" dt="2024-03-22T14:40:24.860" v="147" actId="167"/>
            <ac:picMkLst>
              <pc:docMk/>
              <pc:sldMasterMk cId="3272649289" sldId="2147483648"/>
              <pc:sldLayoutMk cId="1360450637" sldId="2147483662"/>
              <ac:picMk id="8" creationId="{D471D650-B030-D589-E259-DEFFD027D3B1}"/>
            </ac:picMkLst>
          </pc:picChg>
        </pc:sldLayoutChg>
        <pc:sldLayoutChg chg="modSp add mod modTransition">
          <pc:chgData name="Severino Mario Alessandro" userId="8f04965a-edb9-493d-892d-e6f4ab9527fa" providerId="ADAL" clId="{54664026-F555-43EF-836C-0E298FB3010A}" dt="2024-03-22T14:45:59.217" v="154" actId="18131"/>
          <pc:sldLayoutMkLst>
            <pc:docMk/>
            <pc:sldMasterMk cId="3272649289" sldId="2147483648"/>
            <pc:sldLayoutMk cId="2703506965" sldId="2147483663"/>
          </pc:sldLayoutMkLst>
          <pc:picChg chg="mod modCrop">
            <ac:chgData name="Severino Mario Alessandro" userId="8f04965a-edb9-493d-892d-e6f4ab9527fa" providerId="ADAL" clId="{54664026-F555-43EF-836C-0E298FB3010A}" dt="2024-03-22T14:45:59.217" v="154" actId="18131"/>
            <ac:picMkLst>
              <pc:docMk/>
              <pc:sldMasterMk cId="3272649289" sldId="2147483648"/>
              <pc:sldLayoutMk cId="2703506965" sldId="2147483663"/>
              <ac:picMk id="5" creationId="{70910794-5F76-FE97-2BA8-179C24E07D92}"/>
            </ac:picMkLst>
          </pc:picChg>
        </pc:sldLayoutChg>
        <pc:sldLayoutChg chg="modSp add mod modTransition">
          <pc:chgData name="Severino Mario Alessandro" userId="8f04965a-edb9-493d-892d-e6f4ab9527fa" providerId="ADAL" clId="{54664026-F555-43EF-836C-0E298FB3010A}" dt="2024-03-22T16:20:15.175" v="250" actId="14826"/>
          <pc:sldLayoutMkLst>
            <pc:docMk/>
            <pc:sldMasterMk cId="3272649289" sldId="2147483648"/>
            <pc:sldLayoutMk cId="4182323398" sldId="2147483664"/>
          </pc:sldLayoutMkLst>
          <pc:picChg chg="mod modCrop">
            <ac:chgData name="Severino Mario Alessandro" userId="8f04965a-edb9-493d-892d-e6f4ab9527fa" providerId="ADAL" clId="{54664026-F555-43EF-836C-0E298FB3010A}" dt="2024-03-22T16:20:15.175" v="250" actId="14826"/>
            <ac:picMkLst>
              <pc:docMk/>
              <pc:sldMasterMk cId="3272649289" sldId="2147483648"/>
              <pc:sldLayoutMk cId="4182323398" sldId="2147483664"/>
              <ac:picMk id="5" creationId="{70910794-5F76-FE97-2BA8-179C24E07D92}"/>
            </ac:picMkLst>
          </pc:picChg>
        </pc:sldLayoutChg>
        <pc:sldLayoutChg chg="addSp delSp modSp add mod modTransition">
          <pc:chgData name="Severino Mario Alessandro" userId="8f04965a-edb9-493d-892d-e6f4ab9527fa" providerId="ADAL" clId="{54664026-F555-43EF-836C-0E298FB3010A}" dt="2024-03-22T14:54:55.467" v="183" actId="14100"/>
          <pc:sldLayoutMkLst>
            <pc:docMk/>
            <pc:sldMasterMk cId="3272649289" sldId="2147483648"/>
            <pc:sldLayoutMk cId="3654061978" sldId="2147483665"/>
          </pc:sldLayoutMkLst>
          <pc:spChg chg="mod">
            <ac:chgData name="Severino Mario Alessandro" userId="8f04965a-edb9-493d-892d-e6f4ab9527fa" providerId="ADAL" clId="{54664026-F555-43EF-836C-0E298FB3010A}" dt="2024-03-22T14:54:55.467" v="183" actId="14100"/>
            <ac:spMkLst>
              <pc:docMk/>
              <pc:sldMasterMk cId="3272649289" sldId="2147483648"/>
              <pc:sldLayoutMk cId="3654061978" sldId="2147483665"/>
              <ac:spMk id="3" creationId="{9249CAEA-1999-BDC5-A5F4-9FD91393DFEA}"/>
            </ac:spMkLst>
          </pc:spChg>
          <pc:spChg chg="add mod">
            <ac:chgData name="Severino Mario Alessandro" userId="8f04965a-edb9-493d-892d-e6f4ab9527fa" providerId="ADAL" clId="{54664026-F555-43EF-836C-0E298FB3010A}" dt="2024-03-22T14:52:00.612" v="170" actId="1076"/>
            <ac:spMkLst>
              <pc:docMk/>
              <pc:sldMasterMk cId="3272649289" sldId="2147483648"/>
              <pc:sldLayoutMk cId="3654061978" sldId="2147483665"/>
              <ac:spMk id="4" creationId="{A89096EB-2122-F7F5-F386-CF747114479D}"/>
            </ac:spMkLst>
          </pc:spChg>
          <pc:spChg chg="mod">
            <ac:chgData name="Severino Mario Alessandro" userId="8f04965a-edb9-493d-892d-e6f4ab9527fa" providerId="ADAL" clId="{54664026-F555-43EF-836C-0E298FB3010A}" dt="2024-03-22T14:50:47.062" v="162" actId="1076"/>
            <ac:spMkLst>
              <pc:docMk/>
              <pc:sldMasterMk cId="3272649289" sldId="2147483648"/>
              <pc:sldLayoutMk cId="3654061978" sldId="2147483665"/>
              <ac:spMk id="14" creationId="{DA461824-CD87-7062-06D3-89057D242E88}"/>
            </ac:spMkLst>
          </pc:spChg>
          <pc:spChg chg="mod">
            <ac:chgData name="Severino Mario Alessandro" userId="8f04965a-edb9-493d-892d-e6f4ab9527fa" providerId="ADAL" clId="{54664026-F555-43EF-836C-0E298FB3010A}" dt="2024-03-22T14:50:47.062" v="162" actId="1076"/>
            <ac:spMkLst>
              <pc:docMk/>
              <pc:sldMasterMk cId="3272649289" sldId="2147483648"/>
              <pc:sldLayoutMk cId="3654061978" sldId="2147483665"/>
              <ac:spMk id="16" creationId="{DA6D1BFC-D7F0-2700-538A-65CBEE27D9C4}"/>
            </ac:spMkLst>
          </pc:spChg>
          <pc:picChg chg="del mod">
            <ac:chgData name="Severino Mario Alessandro" userId="8f04965a-edb9-493d-892d-e6f4ab9527fa" providerId="ADAL" clId="{54664026-F555-43EF-836C-0E298FB3010A}" dt="2024-03-22T14:54:32.981" v="181" actId="478"/>
            <ac:picMkLst>
              <pc:docMk/>
              <pc:sldMasterMk cId="3272649289" sldId="2147483648"/>
              <pc:sldLayoutMk cId="3654061978" sldId="2147483665"/>
              <ac:picMk id="2" creationId="{F8886E3D-7647-D344-A36F-A0D4112FED2D}"/>
            </ac:picMkLst>
          </pc:picChg>
          <pc:picChg chg="add mod ord modCrop">
            <ac:chgData name="Severino Mario Alessandro" userId="8f04965a-edb9-493d-892d-e6f4ab9527fa" providerId="ADAL" clId="{54664026-F555-43EF-836C-0E298FB3010A}" dt="2024-03-22T14:54:30.361" v="180" actId="167"/>
            <ac:picMkLst>
              <pc:docMk/>
              <pc:sldMasterMk cId="3272649289" sldId="2147483648"/>
              <pc:sldLayoutMk cId="3654061978" sldId="2147483665"/>
              <ac:picMk id="6" creationId="{5A519AFE-8A02-9832-F048-C43C99D5EA87}"/>
            </ac:picMkLst>
          </pc:picChg>
          <pc:picChg chg="del">
            <ac:chgData name="Severino Mario Alessandro" userId="8f04965a-edb9-493d-892d-e6f4ab9527fa" providerId="ADAL" clId="{54664026-F555-43EF-836C-0E298FB3010A}" dt="2024-03-22T14:50:39.731" v="161" actId="478"/>
            <ac:picMkLst>
              <pc:docMk/>
              <pc:sldMasterMk cId="3272649289" sldId="2147483648"/>
              <pc:sldLayoutMk cId="3654061978" sldId="2147483665"/>
              <ac:picMk id="9" creationId="{62498A03-919F-3F0E-C039-9F21986F24D6}"/>
            </ac:picMkLst>
          </pc:picChg>
        </pc:sldLayoutChg>
        <pc:sldLayoutChg chg="addSp delSp modSp add mod modTransition">
          <pc:chgData name="Severino Mario Alessandro" userId="8f04965a-edb9-493d-892d-e6f4ab9527fa" providerId="ADAL" clId="{54664026-F555-43EF-836C-0E298FB3010A}" dt="2024-03-22T16:09:17.822" v="241" actId="14100"/>
          <pc:sldLayoutMkLst>
            <pc:docMk/>
            <pc:sldMasterMk cId="3272649289" sldId="2147483648"/>
            <pc:sldLayoutMk cId="1905607465" sldId="2147483666"/>
          </pc:sldLayoutMkLst>
          <pc:spChg chg="mod ord">
            <ac:chgData name="Severino Mario Alessandro" userId="8f04965a-edb9-493d-892d-e6f4ab9527fa" providerId="ADAL" clId="{54664026-F555-43EF-836C-0E298FB3010A}" dt="2024-03-22T16:09:17.822" v="241" actId="14100"/>
            <ac:spMkLst>
              <pc:docMk/>
              <pc:sldMasterMk cId="3272649289" sldId="2147483648"/>
              <pc:sldLayoutMk cId="1905607465" sldId="2147483666"/>
              <ac:spMk id="3" creationId="{9249CAEA-1999-BDC5-A5F4-9FD91393DFEA}"/>
            </ac:spMkLst>
          </pc:spChg>
          <pc:spChg chg="del">
            <ac:chgData name="Severino Mario Alessandro" userId="8f04965a-edb9-493d-892d-e6f4ab9527fa" providerId="ADAL" clId="{54664026-F555-43EF-836C-0E298FB3010A}" dt="2024-03-22T16:05:17.504" v="185" actId="478"/>
            <ac:spMkLst>
              <pc:docMk/>
              <pc:sldMasterMk cId="3272649289" sldId="2147483648"/>
              <pc:sldLayoutMk cId="1905607465" sldId="2147483666"/>
              <ac:spMk id="4" creationId="{A89096EB-2122-F7F5-F386-CF747114479D}"/>
            </ac:spMkLst>
          </pc:spChg>
          <pc:spChg chg="mod">
            <ac:chgData name="Severino Mario Alessandro" userId="8f04965a-edb9-493d-892d-e6f4ab9527fa" providerId="ADAL" clId="{54664026-F555-43EF-836C-0E298FB3010A}" dt="2024-03-22T16:05:53.398" v="192" actId="14100"/>
            <ac:spMkLst>
              <pc:docMk/>
              <pc:sldMasterMk cId="3272649289" sldId="2147483648"/>
              <pc:sldLayoutMk cId="1905607465" sldId="2147483666"/>
              <ac:spMk id="14" creationId="{DA461824-CD87-7062-06D3-89057D242E88}"/>
            </ac:spMkLst>
          </pc:spChg>
          <pc:spChg chg="mod">
            <ac:chgData name="Severino Mario Alessandro" userId="8f04965a-edb9-493d-892d-e6f4ab9527fa" providerId="ADAL" clId="{54664026-F555-43EF-836C-0E298FB3010A}" dt="2024-03-22T16:05:42.300" v="190" actId="14100"/>
            <ac:spMkLst>
              <pc:docMk/>
              <pc:sldMasterMk cId="3272649289" sldId="2147483648"/>
              <pc:sldLayoutMk cId="1905607465" sldId="2147483666"/>
              <ac:spMk id="16" creationId="{DA6D1BFC-D7F0-2700-538A-65CBEE27D9C4}"/>
            </ac:spMkLst>
          </pc:spChg>
          <pc:picChg chg="add del mod">
            <ac:chgData name="Severino Mario Alessandro" userId="8f04965a-edb9-493d-892d-e6f4ab9527fa" providerId="ADAL" clId="{54664026-F555-43EF-836C-0E298FB3010A}" dt="2024-03-22T16:06:48.371" v="211" actId="478"/>
            <ac:picMkLst>
              <pc:docMk/>
              <pc:sldMasterMk cId="3272649289" sldId="2147483648"/>
              <pc:sldLayoutMk cId="1905607465" sldId="2147483666"/>
              <ac:picMk id="5" creationId="{0CC4C794-EBF0-7579-ACC4-DDF3422FD6BC}"/>
            </ac:picMkLst>
          </pc:picChg>
          <pc:picChg chg="del mod ord">
            <ac:chgData name="Severino Mario Alessandro" userId="8f04965a-edb9-493d-892d-e6f4ab9527fa" providerId="ADAL" clId="{54664026-F555-43EF-836C-0E298FB3010A}" dt="2024-03-22T16:08:12.662" v="225" actId="478"/>
            <ac:picMkLst>
              <pc:docMk/>
              <pc:sldMasterMk cId="3272649289" sldId="2147483648"/>
              <pc:sldLayoutMk cId="1905607465" sldId="2147483666"/>
              <ac:picMk id="6" creationId="{5A519AFE-8A02-9832-F048-C43C99D5EA87}"/>
            </ac:picMkLst>
          </pc:picChg>
          <pc:picChg chg="mod ord">
            <ac:chgData name="Severino Mario Alessandro" userId="8f04965a-edb9-493d-892d-e6f4ab9527fa" providerId="ADAL" clId="{54664026-F555-43EF-836C-0E298FB3010A}" dt="2024-03-22T16:08:16.809" v="226" actId="167"/>
            <ac:picMkLst>
              <pc:docMk/>
              <pc:sldMasterMk cId="3272649289" sldId="2147483648"/>
              <pc:sldLayoutMk cId="1905607465" sldId="2147483666"/>
              <ac:picMk id="8" creationId="{D471D650-B030-D589-E259-DEFFD027D3B1}"/>
            </ac:picMkLst>
          </pc:picChg>
          <pc:picChg chg="add mod ord modCrop">
            <ac:chgData name="Severino Mario Alessandro" userId="8f04965a-edb9-493d-892d-e6f4ab9527fa" providerId="ADAL" clId="{54664026-F555-43EF-836C-0E298FB3010A}" dt="2024-03-22T16:08:54.761" v="238" actId="18131"/>
            <ac:picMkLst>
              <pc:docMk/>
              <pc:sldMasterMk cId="3272649289" sldId="2147483648"/>
              <pc:sldLayoutMk cId="1905607465" sldId="2147483666"/>
              <ac:picMk id="9" creationId="{AC84FFDD-06D0-7BBC-9810-D815227064A7}"/>
            </ac:picMkLst>
          </pc:picChg>
        </pc:sldLayoutChg>
      </pc:sldMasterChg>
    </pc:docChg>
  </pc:docChgLst>
  <pc:docChgLst>
    <pc:chgData name="Toja Carlo" userId="S::carlo.toja@reti.it::13ff1eff-f686-402c-a309-2e40d6172c6e" providerId="AD" clId="Web-{73990D70-1F51-ABF7-419A-65D47B67049A}"/>
    <pc:docChg chg="addSld">
      <pc:chgData name="Toja Carlo" userId="S::carlo.toja@reti.it::13ff1eff-f686-402c-a309-2e40d6172c6e" providerId="AD" clId="Web-{73990D70-1F51-ABF7-419A-65D47B67049A}" dt="2024-05-19T13:25:13.187" v="0"/>
      <pc:docMkLst>
        <pc:docMk/>
      </pc:docMkLst>
      <pc:sldChg chg="new">
        <pc:chgData name="Toja Carlo" userId="S::carlo.toja@reti.it::13ff1eff-f686-402c-a309-2e40d6172c6e" providerId="AD" clId="Web-{73990D70-1F51-ABF7-419A-65D47B67049A}" dt="2024-05-19T13:25:13.187" v="0"/>
        <pc:sldMkLst>
          <pc:docMk/>
          <pc:sldMk cId="2612722698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62A3CD-C0A0-7742-124C-4B5BBD6A68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AE085-FDB0-0865-7E9C-BCCAC6C173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16BFF-FB72-4EA3-AB12-76F3087A6FEA}" type="datetimeFigureOut">
              <a:rPr lang="it-IT" smtClean="0"/>
              <a:t>21/03/2025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2400F-F5FB-3041-CBFE-34924AF03A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2C4DC-01FD-8EBB-9E10-9B667281C5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0CE96-58D3-4ADE-9F5D-DB5C6C87DD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817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C584A-8755-42B5-BAA5-C8EDF6698D90}" type="datetimeFigureOut">
              <a:rPr lang="it-IT" smtClean="0"/>
              <a:t>21/03/2025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DF086-9906-4D44-AD38-4DC7A7735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64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b="1" dirty="0"/>
              <a:t>Compatibilità con JavaScript</a:t>
            </a:r>
            <a:r>
              <a:rPr lang="it-IT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Essendo un </a:t>
            </a:r>
            <a:r>
              <a:rPr lang="it-IT" sz="2000" dirty="0" err="1"/>
              <a:t>superset</a:t>
            </a:r>
            <a:r>
              <a:rPr lang="it-IT" sz="2000" dirty="0"/>
              <a:t> di JavaScript, </a:t>
            </a:r>
            <a:r>
              <a:rPr lang="it-IT" sz="2000" b="1" dirty="0"/>
              <a:t>qualsiasi codice JavaScript valido</a:t>
            </a:r>
            <a:r>
              <a:rPr lang="it-IT" sz="2000" dirty="0"/>
              <a:t> è anche valido in </a:t>
            </a:r>
            <a:r>
              <a:rPr lang="it-IT" sz="2000" dirty="0" err="1"/>
              <a:t>TypeScript</a:t>
            </a:r>
            <a:r>
              <a:rPr lang="it-IT" sz="2000" dirty="0"/>
              <a:t>. Questo significa che puoi integrare </a:t>
            </a:r>
            <a:r>
              <a:rPr lang="it-IT" sz="2000" dirty="0" err="1"/>
              <a:t>TypeScript</a:t>
            </a:r>
            <a:r>
              <a:rPr lang="it-IT" sz="2000" dirty="0"/>
              <a:t> progressivamente in un progetto esistente senza dover riscrivere tutto.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 err="1"/>
              <a:t>TypeScript</a:t>
            </a:r>
            <a:r>
              <a:rPr lang="it-IT" sz="2000" dirty="0"/>
              <a:t> viene compilato in JavaScript standard (ES3, ES5, ES6, ecc.), garantendo la </a:t>
            </a:r>
            <a:r>
              <a:rPr lang="it-IT" sz="2000" b="1" dirty="0"/>
              <a:t>compatibilità con tutti i browser</a:t>
            </a:r>
            <a:r>
              <a:rPr lang="it-IT" sz="2000" dirty="0"/>
              <a:t> e ambienti.</a:t>
            </a:r>
          </a:p>
          <a:p>
            <a:pPr defTabSz="11981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sz="1572" dirty="0"/>
          </a:p>
          <a:p>
            <a:r>
              <a:rPr lang="it-IT" b="1" dirty="0"/>
              <a:t>Sicurezza nel Codice</a:t>
            </a:r>
            <a:r>
              <a:rPr lang="it-IT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/>
              <a:t>TypeScript</a:t>
            </a:r>
            <a:r>
              <a:rPr lang="it-IT" dirty="0"/>
              <a:t> previene errori comuni in JavaScript come: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Accesso a proprietà o metodi inesistenti</a:t>
            </a:r>
            <a:r>
              <a:rPr lang="it-IT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Passaggio di parametri errati</a:t>
            </a:r>
            <a:r>
              <a:rPr lang="it-IT" dirty="0"/>
              <a:t> a una funzione.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Utilizzo di variabili non definite</a:t>
            </a:r>
            <a:r>
              <a:rPr lang="it-IT" dirty="0"/>
              <a:t>.</a:t>
            </a:r>
          </a:p>
          <a:p>
            <a:pPr defTabSz="11981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sz="1572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2059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5CB6-7330-2E5F-CC31-2ACC5C065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653624-1969-6867-BEFD-1F0FA2844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3A319-02B2-2765-AA12-B04A20403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99C75-5C37-BA9B-EE63-310A41C43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8469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useState</a:t>
            </a:r>
            <a:r>
              <a:rPr lang="it-IT" dirty="0"/>
              <a:t> o un altro meccanismo di gestione dello stato, il valore di </a:t>
            </a:r>
            <a:r>
              <a:rPr lang="it-IT" dirty="0" err="1"/>
              <a:t>count</a:t>
            </a:r>
            <a:r>
              <a:rPr lang="it-IT" dirty="0"/>
              <a:t> nel componente padre non verrà aggiornato a schermo, perché React non rileva i cambiamenti delle variabili locali nei componenti e non rimuove o aggiorna il rendering automaticamente. Per avere un comportamento dinamico in React, è essenziale usare lo stato.</a:t>
            </a:r>
          </a:p>
          <a:p>
            <a:r>
              <a:rPr lang="it-IT" dirty="0"/>
              <a:t>Se l'intento è di fare l'esercizio senza usare </a:t>
            </a:r>
            <a:r>
              <a:rPr lang="it-IT" dirty="0" err="1"/>
              <a:t>useState</a:t>
            </a:r>
            <a:r>
              <a:rPr lang="it-IT" dirty="0"/>
              <a:t>, non è possibile aggiornare visivamente il valore in modo automatico, perché React non gestisce il rendering in base alle modifiche delle variabili locali.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7137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2792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67E51-B443-9934-896F-A887EBC16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C761E-2D11-5529-B905-BB9808EB2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E876F2-857B-F5AF-454A-361D5281C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0E4B9-67D0-A57A-A667-F0DBB4366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11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000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9EA62-A48C-AFA9-A7BD-775420C5B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C5607-3064-F701-894F-915A03D35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2E195D-D4B0-D64A-5188-275F3CB70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1B9D8-4F2D-23B9-92CA-5266B944D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094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6FCB2-FC6E-4598-111C-DEA80E03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8CFE8-0B2A-7985-DD08-52C62EE28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5FBEB-5678-0CAC-F99E-02949E0F6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006C9-F147-251B-7568-F059287F6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10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73693-EFC4-004B-15F0-658AC5BE8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216D8-B7E6-C9F4-ACEA-B264FC24E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F8F76-B17A-833B-6923-DCE73C2D3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A765D-CFBA-622C-5529-6D3CB2EEC7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633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32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DEA0B-27B5-5C0F-E02D-3676736E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858A7A-F6EA-F318-FBDA-8681796CC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864359-4E26-C7DB-8783-867A15B2F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8BB9E-7521-118E-0C9D-56F38EFAEC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382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769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FDEC0-4592-FC72-CFA2-2DE678FE2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DA722-DAF6-D878-B98C-F14548E8D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4C27F-7FB8-D36E-D01F-9EFC31F7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dirty="0" err="1"/>
              <a:t>React.ReactNode</a:t>
            </a:r>
            <a:r>
              <a:rPr lang="it-IT" sz="1200" dirty="0"/>
              <a:t> è il tipo più flessibile, che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b="1" dirty="0"/>
              <a:t>JSX</a:t>
            </a:r>
            <a:r>
              <a:rPr lang="it-IT" sz="1200" dirty="0"/>
              <a:t>: &lt;div&gt;Content&lt;/div&gt;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b="1" dirty="0"/>
              <a:t>Stringhe o numeri</a:t>
            </a:r>
            <a:r>
              <a:rPr lang="it-IT" sz="1200" dirty="0"/>
              <a:t>: "Hello" o 42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b="1" dirty="0"/>
              <a:t>Array di elementi</a:t>
            </a:r>
            <a:r>
              <a:rPr lang="it-IT" sz="1200" dirty="0"/>
              <a:t>: [&lt;p&gt;</a:t>
            </a:r>
            <a:r>
              <a:rPr lang="it-IT" sz="1200" dirty="0" err="1"/>
              <a:t>Paragraph</a:t>
            </a:r>
            <a:r>
              <a:rPr lang="it-IT" sz="1200" dirty="0"/>
              <a:t>&lt;/p&gt;, &lt;</a:t>
            </a:r>
            <a:r>
              <a:rPr lang="it-IT" sz="1200" dirty="0" err="1"/>
              <a:t>span</a:t>
            </a:r>
            <a:r>
              <a:rPr lang="it-IT" sz="1200" dirty="0"/>
              <a:t>&gt;</a:t>
            </a:r>
            <a:r>
              <a:rPr lang="it-IT" sz="1200" dirty="0" err="1"/>
              <a:t>Span</a:t>
            </a:r>
            <a:r>
              <a:rPr lang="it-IT" sz="1200" dirty="0"/>
              <a:t>&lt;/</a:t>
            </a:r>
            <a:r>
              <a:rPr lang="it-IT" sz="1200" dirty="0" err="1"/>
              <a:t>span</a:t>
            </a:r>
            <a:r>
              <a:rPr lang="it-IT" sz="1200" dirty="0"/>
              <a:t>&gt;]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b="1" dirty="0" err="1"/>
              <a:t>null</a:t>
            </a:r>
            <a:r>
              <a:rPr lang="it-IT" sz="1200" b="1" dirty="0"/>
              <a:t> o </a:t>
            </a:r>
            <a:r>
              <a:rPr lang="it-IT" sz="1200" b="1" dirty="0" err="1"/>
              <a:t>undefined</a:t>
            </a:r>
            <a:r>
              <a:rPr lang="it-IT" sz="1200" dirty="0"/>
              <a:t> (per gestire casi in cui non vengono passati </a:t>
            </a:r>
            <a:r>
              <a:rPr lang="it-IT" sz="1200" dirty="0" err="1"/>
              <a:t>children</a:t>
            </a:r>
            <a:r>
              <a:rPr lang="it-IT" sz="12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00" dirty="0"/>
          </a:p>
          <a:p>
            <a:pPr>
              <a:buFont typeface="Arial" panose="020B0604020202020204" pitchFamily="34" charset="0"/>
              <a:buChar char="•"/>
            </a:pPr>
            <a:endParaRPr lang="it-IT" sz="120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it-IT" b="1" dirty="0"/>
              <a:t>Spiegazione</a:t>
            </a:r>
            <a:r>
              <a:rPr lang="it-IT" dirty="0"/>
              <a:t>: In questo esempio, </a:t>
            </a:r>
            <a:r>
              <a:rPr lang="it-IT" dirty="0" err="1"/>
              <a:t>children</a:t>
            </a:r>
            <a:r>
              <a:rPr lang="it-IT" dirty="0"/>
              <a:t> è una funzione che riceve uno stato booleano (</a:t>
            </a:r>
            <a:r>
              <a:rPr lang="it-IT" dirty="0" err="1"/>
              <a:t>isToggled</a:t>
            </a:r>
            <a:r>
              <a:rPr lang="it-IT" dirty="0"/>
              <a:t>) e restituisce il contenuto da </a:t>
            </a:r>
            <a:r>
              <a:rPr lang="it-IT" dirty="0" err="1"/>
              <a:t>renderizzare</a:t>
            </a:r>
            <a:r>
              <a:rPr lang="it-IT" dirty="0"/>
              <a:t>. </a:t>
            </a:r>
            <a:r>
              <a:rPr lang="it-IT" dirty="0" err="1"/>
              <a:t>TypeScript</a:t>
            </a:r>
            <a:r>
              <a:rPr lang="it-IT" dirty="0"/>
              <a:t> assicura che la funzione passi e riceva i parametri giusti.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00" dirty="0"/>
          </a:p>
          <a:p>
            <a:pPr defTabSz="11981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sz="1050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AE1F4-6BD8-EFDB-1A4C-CDBD75CE5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DF086-9906-4D44-AD38-4DC7A7735F5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1C65D1F-5BB6-9912-E5B4-9ECA13C7453C}"/>
              </a:ext>
            </a:extLst>
          </p:cNvPr>
          <p:cNvSpPr/>
          <p:nvPr userDrawn="1"/>
        </p:nvSpPr>
        <p:spPr>
          <a:xfrm flipV="1">
            <a:off x="526029" y="557756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41ADBA74-D165-E397-C0E9-6221B1E9ED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4921" y="-464921"/>
            <a:ext cx="1535321" cy="2465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2E316-BCD1-E827-50E2-425684616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17" y="330926"/>
            <a:ext cx="6205032" cy="5155474"/>
          </a:xfrm>
          <a:prstGeom prst="rect">
            <a:avLst/>
          </a:prstGeom>
        </p:spPr>
      </p:pic>
      <p:pic>
        <p:nvPicPr>
          <p:cNvPr id="11" name="Picture 10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4DDFFA2-4EF0-AA45-D4AF-A9C990AF73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4264" y="3928089"/>
            <a:ext cx="2005816" cy="1233190"/>
          </a:xfrm>
          <a:prstGeom prst="rect">
            <a:avLst/>
          </a:prstGeom>
        </p:spPr>
      </p:pic>
      <p:pic>
        <p:nvPicPr>
          <p:cNvPr id="12" name="Picture 11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F003B70-1B1F-2749-1C8E-3C5573319C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4759" y="126830"/>
            <a:ext cx="1535321" cy="24651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FC13ABA-B060-9903-328B-42E575F7EF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548" y="5396988"/>
            <a:ext cx="10515600" cy="132556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it-IT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Presentazione corporate </a:t>
            </a:r>
            <a:br>
              <a:rPr lang="it-IT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</a:br>
            <a:r>
              <a:rPr lang="it-IT" sz="4400" i="0" u="none" strike="noStrike" dirty="0">
                <a:solidFill>
                  <a:srgbClr val="FF0000"/>
                </a:solidFill>
                <a:effectLst/>
                <a:latin typeface="Avenir"/>
              </a:rPr>
              <a:t>Reti S.p.A. </a:t>
            </a:r>
            <a:r>
              <a:rPr lang="it-IT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2024</a:t>
            </a:r>
            <a:r>
              <a:rPr lang="it-IT" sz="4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​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195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13656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2870199"/>
            <a:ext cx="6500812" cy="356870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86E3D-7647-D344-A36F-A0D4112FE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4410" y="482600"/>
            <a:ext cx="4315790" cy="59563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7653130" y="665922"/>
            <a:ext cx="3896140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15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room with a large chair and a large sign&#10;&#10;Description automatically generated with medium confidence">
            <a:extLst>
              <a:ext uri="{FF2B5EF4-FFF2-40B4-BE49-F238E27FC236}">
                <a16:creationId xmlns:a16="http://schemas.microsoft.com/office/drawing/2014/main" id="{5A519AFE-8A02-9832-F048-C43C99D5E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601" y="3339547"/>
            <a:ext cx="6493288" cy="3268319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9" y="359500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079" y="1916043"/>
            <a:ext cx="6500812" cy="113527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474799" y="3578087"/>
            <a:ext cx="6075088" cy="28326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A89096EB-2122-F7F5-F386-CF7471144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5689" y="1762542"/>
            <a:ext cx="4481512" cy="3753675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061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1044" y="-321382"/>
            <a:ext cx="1146899" cy="1841500"/>
          </a:xfrm>
          <a:prstGeom prst="rect">
            <a:avLst/>
          </a:prstGeom>
        </p:spPr>
      </p:pic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C84FFDD-06D0-7BBC-9810-D81522706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81" y="311720"/>
            <a:ext cx="11727131" cy="343478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9" y="3997222"/>
            <a:ext cx="4912208" cy="250296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4001" y="3997222"/>
            <a:ext cx="6500812" cy="250296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584200" y="596349"/>
            <a:ext cx="11150599" cy="2921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5607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640" y="506896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4001" y="2273301"/>
            <a:ext cx="6500812" cy="323849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86E3D-7647-D344-A36F-A0D4112FED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548" y="506896"/>
            <a:ext cx="4956686" cy="59320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493765" y="796776"/>
            <a:ext cx="4474717" cy="5444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985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0450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0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2323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ll, indoor, person, cup&#10;&#10;Description automatically generated">
            <a:extLst>
              <a:ext uri="{FF2B5EF4-FFF2-40B4-BE49-F238E27FC236}">
                <a16:creationId xmlns:a16="http://schemas.microsoft.com/office/drawing/2014/main" id="{C4F29447-1671-215A-6B92-611D4565E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"/>
          <a:stretch/>
        </p:blipFill>
        <p:spPr>
          <a:xfrm>
            <a:off x="2812" y="-633898"/>
            <a:ext cx="12188661" cy="75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78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8CE660B-2055-D9E6-76C1-AE0D21C642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585788"/>
            <a:ext cx="833437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22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FFEB079-F271-7BB6-D31F-EFA791784D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108424E-48D8-5992-01AE-4B71D22C26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DA197E0-392B-DEFD-CE81-1051F09D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600200"/>
            <a:ext cx="91440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9989A8C-399D-C568-B1A8-5B6BD1BE9A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3602038"/>
            <a:ext cx="9123432" cy="202350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42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229F504-89DC-AED0-5ECC-74CFB266D3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2DFDEC0B-2B56-E7B8-D1E2-B4A8EE4AE0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6D9B7ED1-E40C-AED5-43AF-538ECB3D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4687956" cy="351845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88C44C4-8F10-D6DA-CA40-410DD5B73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1298" y="768349"/>
            <a:ext cx="6026151" cy="482738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421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ADD76B76-5DB5-D542-366E-64A256C1D9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D24C878-0307-8E5C-5776-3E12C75781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3548DDED-3774-5DF7-78A3-A1057A26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5CD0ADF-D596-D503-CE13-8A0C2F3B4B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1825624"/>
            <a:ext cx="10515599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231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77E6593F-AC48-F226-2719-BB18ED3952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11" name="Picture 10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F32720F-8B46-ACA2-CD4B-41E9DA380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F3593397-46CF-E93E-80DC-8F816CC2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2D5DEA38-076A-7F52-3ADD-918BCDD193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5624"/>
            <a:ext cx="5181600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it-IT" dirty="0"/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64AF8BDF-382B-D33E-AE7F-2122F25B165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3" y="1825623"/>
            <a:ext cx="5181600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96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19BE0572-ACAB-E229-9E07-26A0D32AC6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3" name="Picture 2" descr="A tree in a room&#10;&#10;Description automatically generated">
            <a:extLst>
              <a:ext uri="{FF2B5EF4-FFF2-40B4-BE49-F238E27FC236}">
                <a16:creationId xmlns:a16="http://schemas.microsoft.com/office/drawing/2014/main" id="{FA67FF7D-4DA3-4D73-23B3-01A9FA885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0BC1064-C557-BC45-6BF3-A416415E2E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A9D6B18-022C-6C9F-DE38-47130467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4687956" cy="472937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5D6B3-7322-D1B8-9E50-3CA9B8E13E98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9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1149ADE8-A05F-1942-654D-48FBFE118F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0CADEE4-00E5-9541-1B93-31CA9232B5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4859B53-4523-BF41-3297-068CF881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441174"/>
            <a:ext cx="4003745" cy="19114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FA66735-72B5-DA44-CB97-799F25919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6612" y="3687591"/>
            <a:ext cx="4003745" cy="2751310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222A2-B453-26B9-3A27-2313E4206F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980D38-EBFB-8CAC-7EB5-018922E0758F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28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0CADEE4-00E5-9541-1B93-31CA9232B5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4859B53-4523-BF41-3297-068CF881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09161"/>
            <a:ext cx="11336130" cy="96244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FA66735-72B5-DA44-CB97-799F25919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600373"/>
            <a:ext cx="5275852" cy="4945519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222A2-B453-26B9-3A27-2313E4206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603918"/>
            <a:ext cx="5664200" cy="4945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980D38-EBFB-8CAC-7EB5-018922E0758F}"/>
              </a:ext>
            </a:extLst>
          </p:cNvPr>
          <p:cNvSpPr/>
          <p:nvPr userDrawn="1"/>
        </p:nvSpPr>
        <p:spPr>
          <a:xfrm>
            <a:off x="6348963" y="1868557"/>
            <a:ext cx="5140671" cy="44409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72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84D8665-9C9F-6690-9DB4-8DD3C8A3E5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3" name="Picture 2" descr="A room with a large group of chairs and a large table&#10;&#10;Description automatically generated with medium confidence">
            <a:extLst>
              <a:ext uri="{FF2B5EF4-FFF2-40B4-BE49-F238E27FC236}">
                <a16:creationId xmlns:a16="http://schemas.microsoft.com/office/drawing/2014/main" id="{4ADBBF07-2247-8E3F-4A84-744915155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4410" y="482600"/>
            <a:ext cx="4315790" cy="5956301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0D55020-A232-07A9-545C-7FA06F7E2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10CEBD81-6C12-D792-117C-7BD2D522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6723616" cy="470396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E2994-A590-C8C0-B947-03D661C5D8B3}"/>
              </a:ext>
            </a:extLst>
          </p:cNvPr>
          <p:cNvSpPr/>
          <p:nvPr userDrawn="1"/>
        </p:nvSpPr>
        <p:spPr>
          <a:xfrm>
            <a:off x="7653130" y="665922"/>
            <a:ext cx="3896140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18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64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65" r:id="rId11"/>
    <p:sldLayoutId id="2147483666" r:id="rId12"/>
    <p:sldLayoutId id="2147483660" r:id="rId13"/>
    <p:sldLayoutId id="2147483662" r:id="rId14"/>
    <p:sldLayoutId id="2147483663" r:id="rId15"/>
    <p:sldLayoutId id="2147483664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te.dev/gui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173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BD3EB0-9269-3E99-30C2-39061B7AD3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r"/>
            <a:r>
              <a:rPr lang="it-IT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React – Lezione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9704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34D06-3A15-A7FE-4B40-8F162F82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C4C02E-0201-827A-CDF2-59A4020E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380" y="438293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</a:rPr>
              <a:t>My First React App</a:t>
            </a:r>
            <a:br>
              <a:rPr lang="it-IT" altLang="it-IT" sz="4000" dirty="0">
                <a:solidFill>
                  <a:srgbClr val="E62731"/>
                </a:solidFill>
              </a:rPr>
            </a:b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toy figurine holding a computer&#10;&#10;Description automatically generated">
            <a:extLst>
              <a:ext uri="{FF2B5EF4-FFF2-40B4-BE49-F238E27FC236}">
                <a16:creationId xmlns:a16="http://schemas.microsoft.com/office/drawing/2014/main" id="{BE3588BE-6810-5C61-6F7B-0EC77F0E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46" y="1638395"/>
            <a:ext cx="4641308" cy="46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4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4CA7E-68D5-E418-8399-7738C5CD4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C96705-1DD3-BC54-16E1-0E6B5AC5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293914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Introduzione - Setup React con Vite e </a:t>
            </a:r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b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724AD8-2E83-E077-2756-D26358EB6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284" y="1649799"/>
            <a:ext cx="9123432" cy="503853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it-IT" sz="2000" dirty="0"/>
              <a:t>Creare un'applicazione </a:t>
            </a:r>
            <a:r>
              <a:rPr lang="it-IT" sz="2000" b="1" dirty="0"/>
              <a:t>React</a:t>
            </a:r>
            <a:r>
              <a:rPr lang="it-IT" sz="2000" dirty="0"/>
              <a:t> utilizzando </a:t>
            </a:r>
            <a:r>
              <a:rPr lang="it-IT" sz="2000" b="1" dirty="0"/>
              <a:t>Vite</a:t>
            </a:r>
            <a:r>
              <a:rPr lang="it-IT" sz="2000" dirty="0"/>
              <a:t> e </a:t>
            </a:r>
            <a:r>
              <a:rPr lang="it-IT" sz="2000" b="1" dirty="0" err="1"/>
              <a:t>TypeScript</a:t>
            </a:r>
            <a:r>
              <a:rPr lang="it-IT" sz="2000" dirty="0"/>
              <a:t> per beneficiare di build rapide e un'esperienza di sviluppo moderna.</a:t>
            </a:r>
          </a:p>
          <a:p>
            <a:pPr lvl="1">
              <a:lnSpc>
                <a:spcPct val="15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b="1" dirty="0"/>
              <a:t>Prerequisiti:</a:t>
            </a:r>
          </a:p>
          <a:p>
            <a:pPr lvl="1">
              <a:lnSpc>
                <a:spcPct val="150000"/>
              </a:lnSpc>
            </a:pPr>
            <a:endParaRPr lang="it-IT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/>
              <a:t>Node.js</a:t>
            </a:r>
            <a:r>
              <a:rPr lang="it-IT" sz="2000" dirty="0"/>
              <a:t> (v14 o superiore) : usate il comando «</a:t>
            </a:r>
            <a:r>
              <a:rPr lang="it-IT" sz="2000" dirty="0" err="1"/>
              <a:t>node</a:t>
            </a:r>
            <a:r>
              <a:rPr lang="it-IT" sz="2000" dirty="0"/>
              <a:t> -v»</a:t>
            </a:r>
            <a:r>
              <a:rPr lang="it-IT" sz="2000" b="1" dirty="0"/>
              <a:t>	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/>
              <a:t>Npm</a:t>
            </a:r>
            <a:r>
              <a:rPr lang="it-IT" sz="2000" dirty="0"/>
              <a:t> : usate il comando «</a:t>
            </a:r>
            <a:r>
              <a:rPr lang="it-IT" sz="2000" dirty="0" err="1"/>
              <a:t>npm</a:t>
            </a:r>
            <a:r>
              <a:rPr lang="it-IT" sz="2000" dirty="0"/>
              <a:t> -v»</a:t>
            </a:r>
            <a:endParaRPr lang="it-IT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/>
              <a:t>Visual Studio Code (</a:t>
            </a:r>
            <a:r>
              <a:rPr lang="it-IT" sz="2000" b="1" dirty="0" err="1"/>
              <a:t>VSCode</a:t>
            </a:r>
            <a:r>
              <a:rPr lang="it-IT" sz="2000" b="1" dirty="0"/>
              <a:t>)</a:t>
            </a:r>
          </a:p>
          <a:p>
            <a:pPr lvl="1">
              <a:lnSpc>
                <a:spcPct val="150000"/>
              </a:lnSpc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13709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6351B-8AB1-23D4-0175-D548A4B6F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754CF-637A-9C1C-20BF-54F20FB28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78711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Introduzione - Setup React con Vite e </a:t>
            </a:r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b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461039-0665-C768-33E2-129B425D8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4853" y="1347537"/>
            <a:ext cx="10332863" cy="5340793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it-IT" sz="1800" dirty="0"/>
              <a:t>Installazione di Vite: Vite è un </a:t>
            </a:r>
            <a:r>
              <a:rPr lang="it-IT" sz="1800" dirty="0" err="1"/>
              <a:t>bundler</a:t>
            </a:r>
            <a:r>
              <a:rPr lang="it-IT" sz="1800" dirty="0"/>
              <a:t> moderno che sostituisce </a:t>
            </a:r>
            <a:r>
              <a:rPr lang="it-IT" sz="1800" dirty="0" err="1"/>
              <a:t>Webpack</a:t>
            </a:r>
            <a:r>
              <a:rPr lang="it-IT" sz="1800" dirty="0"/>
              <a:t>, offrendo un'esperienza di sviluppo rapida e leggera. (</a:t>
            </a:r>
            <a:r>
              <a:rPr lang="it-IT" sz="1800" dirty="0">
                <a:hlinkClick r:id="rId3"/>
              </a:rPr>
              <a:t>https://vite.dev/guide/</a:t>
            </a:r>
            <a:r>
              <a:rPr lang="it-IT" sz="1800" dirty="0"/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/>
              <a:t>Apri il terminale in </a:t>
            </a:r>
            <a:r>
              <a:rPr lang="it-IT" sz="1800" dirty="0" err="1"/>
              <a:t>VSCode</a:t>
            </a:r>
            <a:r>
              <a:rPr lang="it-IT" sz="1800" dirty="0"/>
              <a:t>.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/>
              <a:t>Crea un nuovo progetto con Vite: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it-IT" sz="18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/>
              <a:t>Scegli le opzioni: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/>
              <a:t>Nome del progetto: {{a vostra scelta}}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/>
              <a:t>Framework: React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/>
              <a:t>Variante: </a:t>
            </a:r>
            <a:r>
              <a:rPr lang="it-IT" sz="1800" dirty="0" err="1"/>
              <a:t>TypeScript</a:t>
            </a:r>
            <a:endParaRPr lang="it-IT" sz="18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/>
              <a:t>Accedi alla cartella del progetto e Installa le dipendenze:</a:t>
            </a:r>
          </a:p>
          <a:p>
            <a:pPr lvl="1">
              <a:lnSpc>
                <a:spcPct val="150000"/>
              </a:lnSpc>
            </a:pPr>
            <a:endParaRPr lang="it-IT" sz="1400" dirty="0"/>
          </a:p>
          <a:p>
            <a:pPr lvl="1">
              <a:lnSpc>
                <a:spcPct val="150000"/>
              </a:lnSpc>
            </a:pPr>
            <a:endParaRPr lang="it-IT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879E7-FDC7-B1E7-09C2-F5F5175CA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453" y="3152736"/>
            <a:ext cx="3419952" cy="552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CC5C7-671E-7C42-E70F-B59BCE64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762" y="6074588"/>
            <a:ext cx="1408351" cy="6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8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F7863-1183-261C-D709-F4CCAFE7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012BB5-C066-59A3-93DB-979BC584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78711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Introduzione - Setup React con Vite e </a:t>
            </a:r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b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C952FE-8246-8E26-4682-621C12362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3368" y="1660358"/>
            <a:ext cx="7074570" cy="4523874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it-IT" sz="1800" dirty="0"/>
              <a:t>Una volta creato il progetto, la struttura delle cartelle sarà simile a questa:</a:t>
            </a:r>
          </a:p>
          <a:p>
            <a:pPr lvl="1">
              <a:lnSpc>
                <a:spcPct val="150000"/>
              </a:lnSpc>
            </a:pPr>
            <a:endParaRPr lang="it-IT" sz="1800" dirty="0"/>
          </a:p>
          <a:p>
            <a:pPr lvl="1">
              <a:lnSpc>
                <a:spcPct val="150000"/>
              </a:lnSpc>
            </a:pPr>
            <a:r>
              <a:rPr lang="it-IT" sz="1800" b="1" dirty="0" err="1"/>
              <a:t>src</a:t>
            </a:r>
            <a:r>
              <a:rPr lang="it-IT" sz="1800" b="1" dirty="0"/>
              <a:t>/</a:t>
            </a:r>
            <a:r>
              <a:rPr lang="it-IT" sz="1800" b="1" dirty="0" err="1"/>
              <a:t>App.tsx</a:t>
            </a:r>
            <a:r>
              <a:rPr lang="it-IT" sz="1800" dirty="0"/>
              <a:t>: Il componente principale dell'applicazione React.</a:t>
            </a:r>
          </a:p>
          <a:p>
            <a:pPr lvl="1">
              <a:lnSpc>
                <a:spcPct val="150000"/>
              </a:lnSpc>
            </a:pPr>
            <a:r>
              <a:rPr lang="it-IT" sz="1800" b="1" dirty="0" err="1"/>
              <a:t>src</a:t>
            </a:r>
            <a:r>
              <a:rPr lang="it-IT" sz="1800" b="1" dirty="0"/>
              <a:t>/</a:t>
            </a:r>
            <a:r>
              <a:rPr lang="it-IT" sz="1800" b="1" dirty="0" err="1"/>
              <a:t>main.tsx</a:t>
            </a:r>
            <a:r>
              <a:rPr lang="it-IT" sz="1800" dirty="0"/>
              <a:t>: Il punto di ingresso dell'applicazione.</a:t>
            </a:r>
          </a:p>
          <a:p>
            <a:pPr lvl="1">
              <a:lnSpc>
                <a:spcPct val="150000"/>
              </a:lnSpc>
            </a:pPr>
            <a:r>
              <a:rPr lang="it-IT" sz="1800" b="1" dirty="0" err="1"/>
              <a:t>tsconfig.json</a:t>
            </a:r>
            <a:r>
              <a:rPr lang="it-IT" sz="1800" dirty="0"/>
              <a:t>: Configurazione </a:t>
            </a:r>
            <a:r>
              <a:rPr lang="it-IT" sz="1800" dirty="0" err="1"/>
              <a:t>TypeScript</a:t>
            </a:r>
            <a:r>
              <a:rPr lang="it-IT" sz="1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it-IT" sz="1800" b="1" dirty="0" err="1"/>
              <a:t>vite.config.ts</a:t>
            </a:r>
            <a:r>
              <a:rPr lang="it-IT" sz="1800" dirty="0"/>
              <a:t>: Configurazione Vite.</a:t>
            </a:r>
          </a:p>
          <a:p>
            <a:pPr lvl="1">
              <a:lnSpc>
                <a:spcPct val="150000"/>
              </a:lnSpc>
            </a:pPr>
            <a:endParaRPr lang="it-IT" sz="1400" dirty="0"/>
          </a:p>
          <a:p>
            <a:pPr lvl="1">
              <a:lnSpc>
                <a:spcPct val="150000"/>
              </a:lnSpc>
            </a:pPr>
            <a:endParaRPr lang="it-IT" sz="1100" dirty="0"/>
          </a:p>
          <a:p>
            <a:pPr lvl="1">
              <a:lnSpc>
                <a:spcPct val="150000"/>
              </a:lnSpc>
            </a:pPr>
            <a:endParaRPr lang="it-IT" sz="1400" dirty="0"/>
          </a:p>
          <a:p>
            <a:pPr lvl="1">
              <a:lnSpc>
                <a:spcPct val="150000"/>
              </a:lnSpc>
            </a:pPr>
            <a:endParaRPr lang="it-IT" sz="1100" dirty="0"/>
          </a:p>
          <a:p>
            <a:pPr lvl="1">
              <a:lnSpc>
                <a:spcPct val="150000"/>
              </a:lnSpc>
            </a:pPr>
            <a:endParaRPr lang="it-IT" sz="1400" dirty="0"/>
          </a:p>
          <a:p>
            <a:pPr lvl="1">
              <a:lnSpc>
                <a:spcPct val="150000"/>
              </a:lnSpc>
            </a:pPr>
            <a:endParaRPr lang="it-IT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EFDA2-E6B3-B210-B6D5-08D1FE86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20" y="1815361"/>
            <a:ext cx="2581635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5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D452-1435-A75F-41DD-436A9EB4A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7FAAD6-717C-2B65-4AF8-4F19CDE02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78711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Introduzione - Setup React con Vite e </a:t>
            </a:r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b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AFC1F7-802D-779C-7837-01671646B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137" y="1660358"/>
            <a:ext cx="10764801" cy="4523874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it-IT" sz="1800" b="1" dirty="0"/>
              <a:t>Eseguire l'applicazione in modalità sviluppo</a:t>
            </a:r>
          </a:p>
          <a:p>
            <a:pPr lvl="1">
              <a:lnSpc>
                <a:spcPct val="150000"/>
              </a:lnSpc>
            </a:pPr>
            <a:endParaRPr lang="it-IT" sz="1800" dirty="0"/>
          </a:p>
          <a:p>
            <a:pPr lvl="1">
              <a:lnSpc>
                <a:spcPct val="150000"/>
              </a:lnSpc>
            </a:pPr>
            <a:endParaRPr lang="it-IT" sz="1800" dirty="0"/>
          </a:p>
          <a:p>
            <a:pPr lvl="1">
              <a:lnSpc>
                <a:spcPct val="150000"/>
              </a:lnSpc>
            </a:pPr>
            <a:r>
              <a:rPr lang="it-IT" sz="1800" dirty="0"/>
              <a:t>Accedi al progetto dal browser ,tipicamente all'indirizzo </a:t>
            </a:r>
            <a:r>
              <a:rPr lang="it-IT" sz="1800" dirty="0">
                <a:hlinkClick r:id="rId3"/>
              </a:rPr>
              <a:t>http://localhost:5173</a:t>
            </a:r>
            <a:endParaRPr lang="it-IT" sz="1800" dirty="0"/>
          </a:p>
          <a:p>
            <a:pPr lvl="1">
              <a:lnSpc>
                <a:spcPct val="150000"/>
              </a:lnSpc>
            </a:pPr>
            <a:r>
              <a:rPr lang="it-IT" sz="1800" dirty="0"/>
              <a:t>Vite fornisce il live-</a:t>
            </a:r>
            <a:r>
              <a:rPr lang="it-IT" sz="1800" dirty="0" err="1"/>
              <a:t>reloading</a:t>
            </a:r>
            <a:r>
              <a:rPr lang="it-IT" sz="1800" dirty="0"/>
              <a:t> istantaneo. Qualsiasi modifica al codice si rifletterà immediatamente nel browser.</a:t>
            </a:r>
          </a:p>
          <a:p>
            <a:pPr lvl="1">
              <a:lnSpc>
                <a:spcPct val="150000"/>
              </a:lnSpc>
            </a:pPr>
            <a:r>
              <a:rPr lang="it-IT" sz="1800" b="1" dirty="0"/>
              <a:t>Creare una build di produzione</a:t>
            </a:r>
            <a:endParaRPr lang="it-IT" sz="1800" dirty="0"/>
          </a:p>
          <a:p>
            <a:pPr lvl="1">
              <a:lnSpc>
                <a:spcPct val="150000"/>
              </a:lnSpc>
            </a:pPr>
            <a:endParaRPr lang="it-IT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71C10-4B71-60E2-75F2-336212D08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62" y="2376336"/>
            <a:ext cx="2257139" cy="621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1CFC3-7D2A-C267-8A1D-F7B2EDB6E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462" y="5197642"/>
            <a:ext cx="2664622" cy="12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8902-0696-6FB8-BA47-CF3C479C8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4CE5AD-098E-4B61-D47B-2FEF9A4E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380" y="438293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</a:rPr>
              <a:t>JSX and React Component</a:t>
            </a:r>
            <a:endParaRPr lang="it-IT" altLang="it-IT" sz="4000" dirty="0">
              <a:solidFill>
                <a:srgbClr val="E62731"/>
              </a:solidFill>
            </a:endParaRPr>
          </a:p>
        </p:txBody>
      </p:sp>
      <p:pic>
        <p:nvPicPr>
          <p:cNvPr id="4" name="Picture 3" descr="A toy figurine holding a computer&#10;&#10;Description automatically generated">
            <a:extLst>
              <a:ext uri="{FF2B5EF4-FFF2-40B4-BE49-F238E27FC236}">
                <a16:creationId xmlns:a16="http://schemas.microsoft.com/office/drawing/2014/main" id="{BB490EFC-13B6-2CAB-CE9E-A2547050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46" y="1638395"/>
            <a:ext cx="4641308" cy="46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67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62968-6ED4-2B6A-BA17-84EDF065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9D8B6-7179-9542-36B7-91C1336A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293914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Cos'è JSX?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0D73B0-EEA8-DA58-FC9E-814D47CD6A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283" y="1324948"/>
            <a:ext cx="10467475" cy="481115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it-IT" sz="1800" b="1" dirty="0"/>
              <a:t>JSX (JavaScript XML) </a:t>
            </a:r>
            <a:r>
              <a:rPr lang="it-IT" sz="1800" dirty="0"/>
              <a:t>è una sintassi simile a XML/HTML utilizzata in React per definire la struttura dell'interfaccia utente all'interno del codice JavaScript</a:t>
            </a:r>
            <a:r>
              <a:rPr lang="it-IT" sz="1800" b="1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1800" dirty="0"/>
              <a:t>Caratteristiche principali di JSX:</a:t>
            </a:r>
          </a:p>
          <a:p>
            <a:pPr lvl="1">
              <a:lnSpc>
                <a:spcPct val="150000"/>
              </a:lnSpc>
            </a:pPr>
            <a:r>
              <a:rPr lang="it-IT" sz="1800" b="1" dirty="0"/>
              <a:t>Sintassi simile all’HTML: </a:t>
            </a:r>
            <a:r>
              <a:rPr lang="it-IT" sz="1800" dirty="0"/>
              <a:t>Semplice e familiare per scrivere interfacce UI.</a:t>
            </a:r>
          </a:p>
          <a:p>
            <a:pPr lvl="1">
              <a:lnSpc>
                <a:spcPct val="150000"/>
              </a:lnSpc>
            </a:pPr>
            <a:r>
              <a:rPr lang="it-IT" sz="1800" b="1" dirty="0"/>
              <a:t>Compilato in JavaScript puro: </a:t>
            </a:r>
            <a:r>
              <a:rPr lang="it-IT" sz="1800" dirty="0"/>
              <a:t>JSX viene tradotto in JavaScript </a:t>
            </a:r>
          </a:p>
          <a:p>
            <a:pPr lvl="1">
              <a:lnSpc>
                <a:spcPct val="150000"/>
              </a:lnSpc>
            </a:pPr>
            <a:r>
              <a:rPr lang="it-IT" sz="1800" b="1" dirty="0"/>
              <a:t>Esprime la UI in modo dichiarativo: </a:t>
            </a:r>
            <a:r>
              <a:rPr lang="it-IT" sz="1800" dirty="0"/>
              <a:t>JSX rappresenta in modo chiaro la struttura dei componenti React.</a:t>
            </a:r>
          </a:p>
          <a:p>
            <a:pPr lvl="1">
              <a:lnSpc>
                <a:spcPct val="150000"/>
              </a:lnSpc>
            </a:pPr>
            <a:endParaRPr lang="it-IT" sz="1800" dirty="0"/>
          </a:p>
          <a:p>
            <a:pPr lvl="1">
              <a:lnSpc>
                <a:spcPct val="150000"/>
              </a:lnSpc>
            </a:pPr>
            <a:endParaRPr lang="it-IT" sz="1800" dirty="0"/>
          </a:p>
          <a:p>
            <a:pPr marL="457200" lvl="1" indent="0">
              <a:lnSpc>
                <a:spcPct val="150000"/>
              </a:lnSpc>
              <a:buNone/>
            </a:pPr>
            <a:endParaRPr lang="it-IT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1800" dirty="0" err="1"/>
              <a:t>TypeScript</a:t>
            </a:r>
            <a:r>
              <a:rPr lang="it-IT" sz="1800" dirty="0"/>
              <a:t> estende JSX, permettendo di beneficiare della sicurezza del linguaggio tipizzato e in questo caso </a:t>
            </a:r>
            <a:r>
              <a:rPr lang="it-IT" sz="1800" b="1" dirty="0"/>
              <a:t>l’estensione del file sarà .</a:t>
            </a:r>
            <a:r>
              <a:rPr lang="it-IT" sz="1800" b="1" dirty="0" err="1"/>
              <a:t>tsx</a:t>
            </a:r>
            <a:endParaRPr lang="it-IT" sz="1800" b="1" dirty="0"/>
          </a:p>
          <a:p>
            <a:pPr lvl="1">
              <a:lnSpc>
                <a:spcPct val="150000"/>
              </a:lnSpc>
            </a:pPr>
            <a:endParaRPr lang="it-IT" sz="1800" dirty="0"/>
          </a:p>
          <a:p>
            <a:pPr lvl="1">
              <a:lnSpc>
                <a:spcPct val="150000"/>
              </a:lnSpc>
            </a:pPr>
            <a:endParaRPr lang="it-IT" sz="1800" b="1" dirty="0"/>
          </a:p>
          <a:p>
            <a:pPr lvl="1">
              <a:lnSpc>
                <a:spcPct val="150000"/>
              </a:lnSpc>
            </a:pPr>
            <a:endParaRPr lang="it-IT" sz="1800" b="1" dirty="0"/>
          </a:p>
          <a:p>
            <a:pPr lvl="1">
              <a:lnSpc>
                <a:spcPct val="150000"/>
              </a:lnSpc>
            </a:pPr>
            <a:endParaRPr lang="it-IT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4331E-EB30-A430-2410-46150842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93" y="4340807"/>
            <a:ext cx="7368348" cy="6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FC63-8821-CD4F-4772-E8D64B3F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08DCD0-66A1-146C-FBCD-95E46D00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293914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Componenti in React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AED19DF-8CAC-3056-81B4-BB6E2DC2E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284" y="1324947"/>
            <a:ext cx="9123432" cy="5038531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Un componente React </a:t>
            </a:r>
            <a:r>
              <a:rPr lang="it-IT" sz="2000" b="1" dirty="0"/>
              <a:t>è una funzione che restituisce JSX</a:t>
            </a:r>
            <a:r>
              <a:rPr lang="it-IT" sz="20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I componenti possono essere riutilizzati in più parti dell'applicazione.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it-IT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Possiamo importare e usare i componenti ovunque servano.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it-IT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In React, i componenti sono le unità fondamentali per costruire interfacce.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Esistono due modi per creare un componente:</a:t>
            </a:r>
          </a:p>
          <a:p>
            <a:pPr lvl="2">
              <a:lnSpc>
                <a:spcPct val="150000"/>
              </a:lnSpc>
            </a:pPr>
            <a:r>
              <a:rPr lang="it-IT" b="1" dirty="0"/>
              <a:t>Componenti funzionali.</a:t>
            </a:r>
          </a:p>
          <a:p>
            <a:pPr lvl="2">
              <a:lnSpc>
                <a:spcPct val="150000"/>
              </a:lnSpc>
            </a:pPr>
            <a:r>
              <a:rPr lang="it-IT" b="1" dirty="0"/>
              <a:t>Componenti basati su classi </a:t>
            </a:r>
            <a:r>
              <a:rPr lang="it-IT" dirty="0"/>
              <a:t>(meno usati nelle versioni moderne di React).</a:t>
            </a:r>
          </a:p>
          <a:p>
            <a:pPr lvl="1">
              <a:lnSpc>
                <a:spcPct val="150000"/>
              </a:lnSpc>
            </a:pPr>
            <a:endParaRPr lang="it-IT" sz="2000" b="1" dirty="0"/>
          </a:p>
          <a:p>
            <a:pPr lvl="1">
              <a:lnSpc>
                <a:spcPct val="150000"/>
              </a:lnSpc>
            </a:pP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59609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E6C1A-BFBB-849D-8402-DE886638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BFBD1E-65D3-3368-4E34-656CA5C2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293914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Componenti Funzionali in </a:t>
            </a:r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C1139D-C4BD-2850-1035-1295312867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284" y="1576137"/>
            <a:ext cx="9123432" cy="4787341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Un componente funzionale è una semplice funzione che restituisce elementi JSX. I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In </a:t>
            </a:r>
            <a:r>
              <a:rPr lang="it-IT" sz="2000" dirty="0" err="1"/>
              <a:t>TypeScript</a:t>
            </a:r>
            <a:r>
              <a:rPr lang="it-IT" sz="2000" dirty="0"/>
              <a:t>, si tipizza il componente in modo da garantire la sicurezza dei tipi durante lo sviluppo.</a:t>
            </a:r>
          </a:p>
          <a:p>
            <a:pPr lvl="1">
              <a:lnSpc>
                <a:spcPct val="150000"/>
              </a:lnSpc>
            </a:pPr>
            <a:endParaRPr lang="it-IT" sz="2000" b="1" dirty="0"/>
          </a:p>
          <a:p>
            <a:pPr lvl="1">
              <a:lnSpc>
                <a:spcPct val="150000"/>
              </a:lnSpc>
            </a:pPr>
            <a:endParaRPr lang="it-IT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5627D-DBDC-BEEA-CB14-95184617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38" y="3429000"/>
            <a:ext cx="6118364" cy="24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9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B820A-8CFC-3636-91FC-8729214EA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23657E-FDC5-F943-6C32-0A7928767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128295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Componenti Funzionali in </a:t>
            </a:r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1D7E22-59EB-CEBF-7693-4C5A39084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9410"/>
            <a:ext cx="11405936" cy="4787341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it-IT" sz="1800" dirty="0" err="1"/>
              <a:t>React.FC</a:t>
            </a:r>
            <a:r>
              <a:rPr lang="it-IT" sz="1800" dirty="0"/>
              <a:t> (o </a:t>
            </a:r>
            <a:r>
              <a:rPr lang="it-IT" sz="1800" dirty="0" err="1"/>
              <a:t>React.FunctionComponent</a:t>
            </a:r>
            <a:r>
              <a:rPr lang="it-IT" sz="1800" dirty="0"/>
              <a:t>) è un tipo fornito da React per definire componenti funzionali.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1800" dirty="0"/>
              <a:t>Include i seguenti vantaggi</a:t>
            </a:r>
          </a:p>
          <a:p>
            <a:pPr lvl="2">
              <a:lnSpc>
                <a:spcPct val="150000"/>
              </a:lnSpc>
            </a:pPr>
            <a:r>
              <a:rPr lang="it-IT" sz="1800" b="1" dirty="0"/>
              <a:t>Restituzione sicura di JSX</a:t>
            </a:r>
            <a:r>
              <a:rPr lang="it-IT" sz="1800" dirty="0"/>
              <a:t>: Garantisce che il componente restituisca JSX correttamente tipizzato.</a:t>
            </a:r>
          </a:p>
          <a:p>
            <a:pPr lvl="2">
              <a:lnSpc>
                <a:spcPct val="150000"/>
              </a:lnSpc>
            </a:pPr>
            <a:r>
              <a:rPr lang="it-IT" sz="1800" b="1" dirty="0"/>
              <a:t>Gestione di </a:t>
            </a:r>
            <a:r>
              <a:rPr lang="it-IT" sz="1800" b="1" dirty="0" err="1"/>
              <a:t>children</a:t>
            </a:r>
            <a:r>
              <a:rPr lang="it-IT" sz="1800" dirty="0"/>
              <a:t>: Il tipo </a:t>
            </a:r>
            <a:r>
              <a:rPr lang="it-IT" sz="1800" dirty="0" err="1"/>
              <a:t>React.FC</a:t>
            </a:r>
            <a:r>
              <a:rPr lang="it-IT" sz="1800" dirty="0"/>
              <a:t> include automaticamente la </a:t>
            </a:r>
            <a:r>
              <a:rPr lang="it-IT" sz="1800" dirty="0" err="1"/>
              <a:t>prop</a:t>
            </a:r>
            <a:r>
              <a:rPr lang="it-IT" sz="1800" dirty="0"/>
              <a:t> </a:t>
            </a:r>
            <a:r>
              <a:rPr lang="it-IT" sz="1800" dirty="0" err="1"/>
              <a:t>children</a:t>
            </a:r>
            <a:r>
              <a:rPr lang="it-IT" sz="1800" dirty="0"/>
              <a:t>, per accettare contenuto annidato.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it-IT" sz="1800" dirty="0"/>
          </a:p>
          <a:p>
            <a:pPr marL="457200" lvl="1" indent="0">
              <a:lnSpc>
                <a:spcPct val="150000"/>
              </a:lnSpc>
              <a:buNone/>
            </a:pPr>
            <a:endParaRPr lang="it-IT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1800" dirty="0"/>
              <a:t>È possibile creare un componente senza utilizzare il tipo </a:t>
            </a:r>
            <a:r>
              <a:rPr lang="it-IT" sz="1800" dirty="0" err="1"/>
              <a:t>React.FC</a:t>
            </a:r>
            <a:r>
              <a:rPr lang="it-IT" sz="1800" dirty="0"/>
              <a:t>, tipizzando semplicemente la funzione che restituisce JSX (ma si perde la gestione automatica della proprietà </a:t>
            </a:r>
            <a:r>
              <a:rPr lang="it-IT" sz="1800" dirty="0" err="1"/>
              <a:t>children</a:t>
            </a:r>
            <a:r>
              <a:rPr lang="it-IT" sz="18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FA73D-FB1E-8BFF-B30A-753DDF22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97" y="3693080"/>
            <a:ext cx="4229690" cy="857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9752BF-3BEA-149A-01CD-11E995268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76" y="5409998"/>
            <a:ext cx="3982006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9F7F-B422-D532-A7E9-D95FCEB4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6" y="172616"/>
            <a:ext cx="9144000" cy="132556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</a:rPr>
              <a:t>Pianificazione della giornata e prossimi incontri</a:t>
            </a:r>
            <a:br>
              <a:rPr lang="it-IT" altLang="it-IT" sz="4000" dirty="0">
                <a:solidFill>
                  <a:srgbClr val="E62731"/>
                </a:solidFill>
              </a:rPr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343E77-C424-1F4F-CDE6-EE172E698E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963" y="1586204"/>
            <a:ext cx="7113036" cy="4039343"/>
          </a:xfrm>
        </p:spPr>
        <p:txBody>
          <a:bodyPr/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cs typeface="Segoe UI Light" panose="020B0502040204020203" pitchFamily="34" charset="0"/>
              </a:rPr>
              <a:t>09:00 / 13:00 (break @ 11:00) 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cs typeface="Segoe UI Light" panose="020B0502040204020203" pitchFamily="34" charset="0"/>
              </a:rPr>
              <a:t>Prima della fine della lezione ricordate di compilare il feedback </a:t>
            </a:r>
            <a:endParaRPr lang="it-IT" sz="2000" b="1" dirty="0">
              <a:latin typeface="+mj-lt"/>
              <a:cs typeface="Segoe UI Light" panose="020B0502040204020203" pitchFamily="34" charset="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2000" i="1" dirty="0">
              <a:latin typeface="+mj-lt"/>
              <a:cs typeface="Segoe UI Light" panose="020B0502040204020203" pitchFamily="34" charset="0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8 Marzo 2025 – </a:t>
            </a:r>
            <a:r>
              <a:rPr lang="it-IT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React </a:t>
            </a:r>
            <a:r>
              <a:rPr lang="it-IT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Essential</a:t>
            </a:r>
            <a:r>
              <a:rPr lang="it-IT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000" b="1" dirty="0">
                <a:latin typeface="+mj-lt"/>
                <a:cs typeface="Segoe UI Light" panose="020B0502040204020203" pitchFamily="34" charset="0"/>
              </a:rPr>
              <a:t>(4 h)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it-IT" sz="2000" dirty="0">
                <a:latin typeface="+mj-lt"/>
                <a:cs typeface="Segoe UI Light" panose="020B0502040204020203" pitchFamily="34" charset="0"/>
              </a:rPr>
              <a:t>21 Marzo 2025 – </a:t>
            </a:r>
            <a:r>
              <a:rPr lang="it-IT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React </a:t>
            </a:r>
            <a:r>
              <a:rPr lang="it-IT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Essential</a:t>
            </a:r>
            <a:r>
              <a:rPr lang="it-IT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 Deep Dive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 (8 h)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it-IT" sz="2000" dirty="0">
                <a:latin typeface="+mj-lt"/>
                <a:cs typeface="Segoe UI Light" panose="020B0502040204020203" pitchFamily="34" charset="0"/>
              </a:rPr>
              <a:t>29 Marzo 2025 – 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Ref, React context API &amp; </a:t>
            </a:r>
            <a:r>
              <a:rPr lang="en-US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useReducer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useCallBack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(8 h)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it-IT" sz="2000" dirty="0">
                <a:latin typeface="+mj-lt"/>
                <a:cs typeface="Segoe UI Light" panose="020B0502040204020203" pitchFamily="34" charset="0"/>
              </a:rPr>
              <a:t>4 Aprile 2025 - </a:t>
            </a:r>
            <a:r>
              <a:rPr lang="en-US" sz="2000" dirty="0" err="1">
                <a:latin typeface="+mj-lt"/>
                <a:cs typeface="Segoe UI Light" panose="020B0502040204020203" pitchFamily="34" charset="0"/>
              </a:rPr>
              <a:t>HttpCall</a:t>
            </a:r>
            <a:r>
              <a:rPr lang="en-US" sz="2000" dirty="0">
                <a:latin typeface="+mj-lt"/>
                <a:cs typeface="Segoe UI Light" panose="020B0502040204020203" pitchFamily="34" charset="0"/>
              </a:rPr>
              <a:t>, Hooks, Work With Form e React Router (8h)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en-US" sz="2000" dirty="0">
                <a:latin typeface="+mj-lt"/>
                <a:cs typeface="Segoe UI Light" panose="020B0502040204020203" pitchFamily="34" charset="0"/>
              </a:rPr>
              <a:t>11 Aprile 2025 – Custom Hooks, Deploy e Tutoring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endParaRPr lang="en-US" sz="2000" dirty="0">
              <a:latin typeface="+mj-lt"/>
              <a:cs typeface="Segoe UI Light" panose="020B0502040204020203" pitchFamily="34" charset="0"/>
            </a:endParaRP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it-IT" sz="2000" dirty="0">
                <a:latin typeface="+mj-lt"/>
                <a:cs typeface="Segoe UI Light" panose="020B0502040204020203" pitchFamily="34" charset="0"/>
              </a:rPr>
              <a:t>23 Maggio - Esame</a:t>
            </a:r>
          </a:p>
          <a:p>
            <a:endParaRPr lang="it-IT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6494C-2299-8B90-CCB0-6C76DD11D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44" y="2573315"/>
            <a:ext cx="2139975" cy="21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2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7F09F-CB32-51CC-F4CF-3D400E98E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C7ADA-3C54-6821-DB59-71BA4394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128295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Componenti Basati su Classi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29C3E5B-F240-1876-B153-609A5185D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9410"/>
            <a:ext cx="11405936" cy="478734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it-IT" sz="2000" dirty="0"/>
              <a:t>E’ possibile definire i componenti usando le classi</a:t>
            </a:r>
          </a:p>
          <a:p>
            <a:pPr lvl="1">
              <a:lnSpc>
                <a:spcPct val="15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b="1" dirty="0" err="1"/>
              <a:t>React.Component</a:t>
            </a:r>
            <a:r>
              <a:rPr lang="it-IT" sz="2000" dirty="0"/>
              <a:t>: Definisce un componente come classe.</a:t>
            </a:r>
          </a:p>
          <a:p>
            <a:pPr lvl="1">
              <a:lnSpc>
                <a:spcPct val="150000"/>
              </a:lnSpc>
            </a:pPr>
            <a:r>
              <a:rPr lang="it-IT" sz="2000" dirty="0"/>
              <a:t>L'uso delle classi è  ormai in disuso e deprecato.</a:t>
            </a:r>
          </a:p>
          <a:p>
            <a:pPr lvl="1">
              <a:lnSpc>
                <a:spcPct val="150000"/>
              </a:lnSpc>
            </a:pPr>
            <a:endParaRPr lang="it-IT" sz="1400" dirty="0"/>
          </a:p>
          <a:p>
            <a:pPr marL="457200" lvl="1" indent="0">
              <a:lnSpc>
                <a:spcPct val="150000"/>
              </a:lnSpc>
              <a:buNone/>
            </a:pPr>
            <a:endParaRPr lang="it-IT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D6C58-AC1B-8C1F-A869-AAC92238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99" y="2299897"/>
            <a:ext cx="7146964" cy="273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6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5FD3-39F4-F924-2727-5C19F5F3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69AD32-A2AF-D106-DA22-1026D5F2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128295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Componenti Funzionali vs Componenti basati su classi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E196B0-2778-F65B-BFED-E00640E904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9410"/>
            <a:ext cx="11405936" cy="4787341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I componenti funzionali sono più utilizzati per i seguenti motivi:</a:t>
            </a:r>
          </a:p>
          <a:p>
            <a:pPr lvl="1">
              <a:lnSpc>
                <a:spcPct val="150000"/>
              </a:lnSpc>
            </a:pPr>
            <a:endParaRPr lang="it-IT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/>
              <a:t>Più semplici e concisi </a:t>
            </a:r>
            <a:r>
              <a:rPr lang="it-IT" sz="2000" dirty="0"/>
              <a:t>rispetto ai componenti a classi.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/>
              <a:t>Supportano i React Hooks </a:t>
            </a:r>
            <a:r>
              <a:rPr lang="it-IT" sz="2000" dirty="0"/>
              <a:t>(come </a:t>
            </a:r>
            <a:r>
              <a:rPr lang="it-IT" sz="2000" dirty="0" err="1"/>
              <a:t>useState</a:t>
            </a:r>
            <a:r>
              <a:rPr lang="it-IT" sz="2000" dirty="0"/>
              <a:t>, </a:t>
            </a:r>
            <a:r>
              <a:rPr lang="it-IT" sz="2000" dirty="0" err="1"/>
              <a:t>useEffect</a:t>
            </a:r>
            <a:r>
              <a:rPr lang="it-IT" sz="2000" dirty="0"/>
              <a:t>), che rendono più facile la gestione dello stato e degli effetti collaterali.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/>
              <a:t>Migliore leggibilità e manutenzione </a:t>
            </a:r>
            <a:r>
              <a:rPr lang="it-IT" sz="2000" dirty="0"/>
              <a:t>grazie alla struttura semplice.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/>
              <a:t>Ottimizzati in termini di prestazioni</a:t>
            </a:r>
            <a:r>
              <a:rPr lang="it-IT" sz="2000" dirty="0"/>
              <a:t>, specialmente con l’uso della nuova API React come </a:t>
            </a:r>
            <a:r>
              <a:rPr lang="it-IT" sz="2000" dirty="0" err="1"/>
              <a:t>useMemo</a:t>
            </a:r>
            <a:r>
              <a:rPr lang="it-IT" sz="2000" dirty="0"/>
              <a:t> e </a:t>
            </a:r>
            <a:r>
              <a:rPr lang="it-IT" sz="2000" dirty="0" err="1"/>
              <a:t>useCallback</a:t>
            </a:r>
            <a:r>
              <a:rPr lang="it-IT" sz="2000" dirty="0"/>
              <a:t>.</a:t>
            </a:r>
          </a:p>
          <a:p>
            <a:pPr lvl="1">
              <a:lnSpc>
                <a:spcPct val="150000"/>
              </a:lnSpc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064197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DBFD-30B3-6439-0DD7-A12F5082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F8E3F9-C452-38FD-C0BC-49A00860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128295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Utilizzo del Componente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39E88C-B501-68AE-5000-6B5ADE9656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9410"/>
            <a:ext cx="11405936" cy="4787341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Una volta creato , per poter usare il nostro componente:</a:t>
            </a:r>
          </a:p>
          <a:p>
            <a:pPr lvl="1">
              <a:lnSpc>
                <a:spcPct val="150000"/>
              </a:lnSpc>
            </a:pPr>
            <a:r>
              <a:rPr lang="it-IT" sz="2000" b="1" dirty="0"/>
              <a:t>Importiamo</a:t>
            </a:r>
            <a:r>
              <a:rPr lang="it-IT" sz="2000" dirty="0"/>
              <a:t> il componente</a:t>
            </a:r>
          </a:p>
          <a:p>
            <a:pPr lvl="1">
              <a:lnSpc>
                <a:spcPct val="150000"/>
              </a:lnSpc>
            </a:pPr>
            <a:r>
              <a:rPr lang="it-IT" sz="2000" dirty="0"/>
              <a:t>Lo usiamo all’interno del nostro codice.</a:t>
            </a:r>
          </a:p>
          <a:p>
            <a:pPr lvl="1">
              <a:lnSpc>
                <a:spcPct val="15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endParaRPr lang="it-IT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D1A83-4567-8510-67F9-0D9E0E16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64" y="3150040"/>
            <a:ext cx="6706536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17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947CE-A557-A52E-568B-FF035116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C1B3EE-DFDD-5DBE-D45A-49294770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320800"/>
            <a:ext cx="9144000" cy="732453"/>
          </a:xfrm>
        </p:spPr>
        <p:txBody>
          <a:bodyPr/>
          <a:lstStyle/>
          <a:p>
            <a:r>
              <a:rPr lang="it-IT" b="1" dirty="0"/>
              <a:t>Creazione di un Alias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E3C451-E994-20C8-5F75-D157D3434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7347" y="1299410"/>
            <a:ext cx="5787189" cy="4787341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Possiamo assegnare un componente a una variabile per riutilizzarlo con un nome diverso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Perché Usare un Alias? :</a:t>
            </a:r>
          </a:p>
          <a:p>
            <a:pPr lvl="1">
              <a:lnSpc>
                <a:spcPct val="150000"/>
              </a:lnSpc>
            </a:pPr>
            <a:r>
              <a:rPr lang="it-IT" sz="2000" dirty="0"/>
              <a:t>I componenti React sono funzioni JavaScript.</a:t>
            </a:r>
          </a:p>
          <a:p>
            <a:pPr lvl="1">
              <a:lnSpc>
                <a:spcPct val="150000"/>
              </a:lnSpc>
            </a:pPr>
            <a:r>
              <a:rPr lang="it-IT" sz="2000" dirty="0"/>
              <a:t>Possiamo assegnarli a variabili e usarli con nomi diversi.</a:t>
            </a:r>
          </a:p>
          <a:p>
            <a:pPr lvl="1">
              <a:lnSpc>
                <a:spcPct val="150000"/>
              </a:lnSpc>
            </a:pPr>
            <a:r>
              <a:rPr lang="it-IT" sz="2000" dirty="0"/>
              <a:t>Gli alias possono migliorare la leggibilità o essere utili per passare componenti come parametri.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it-IT" sz="2000" dirty="0"/>
          </a:p>
          <a:p>
            <a:pPr marL="457200" lvl="1" indent="0">
              <a:lnSpc>
                <a:spcPct val="150000"/>
              </a:lnSpc>
              <a:buNone/>
            </a:pPr>
            <a:endParaRPr lang="it-IT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8BA0E-5934-B60C-4419-9DA8FF0A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85" y="2143345"/>
            <a:ext cx="5453290" cy="32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59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D2442-6F05-40CB-FD08-FDFBBAB6B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49C18-63E0-267C-12D5-7CA955C0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875" y="383764"/>
            <a:ext cx="9144000" cy="732453"/>
          </a:xfrm>
        </p:spPr>
        <p:txBody>
          <a:bodyPr/>
          <a:lstStyle/>
          <a:p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</a:t>
            </a: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FB9305-EDFB-3DC2-DD33-4C13731B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9410"/>
            <a:ext cx="11405936" cy="4787341"/>
          </a:xfrm>
        </p:spPr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I </a:t>
            </a:r>
            <a:r>
              <a:rPr lang="it-IT" sz="2000" dirty="0" err="1"/>
              <a:t>Fragment</a:t>
            </a:r>
            <a:r>
              <a:rPr lang="it-IT" sz="2000" dirty="0"/>
              <a:t> sono una caratteristica di React che permette di raggruppare liste di elementi senza aggiungere nodi extra al DOM.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0525-9480-F145-6913-BD0B0A4D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528" y="2721937"/>
            <a:ext cx="5075372" cy="3019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E2BB0A-744D-41F3-84E0-08929D46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08" y="2721937"/>
            <a:ext cx="405821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2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2D80D-A77B-ACCD-9A1A-FDEBC730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B3FBC5-A8D6-AC7F-FE4C-CE876DB8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272674"/>
            <a:ext cx="9144000" cy="732453"/>
          </a:xfrm>
        </p:spPr>
        <p:txBody>
          <a:bodyPr/>
          <a:lstStyle/>
          <a:p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</a:t>
            </a: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CC0CF4-800E-213A-8A29-2F44AF90B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9410"/>
            <a:ext cx="11405936" cy="4787341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it-IT" sz="2000" b="1" dirty="0"/>
              <a:t>Vantaggi</a:t>
            </a:r>
            <a:r>
              <a:rPr lang="it-IT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Aiutano a mantenere il DOM pulito.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Non influiscono sulla struttura del layout.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Migliorano le prestazioni evitando nodi inutili.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2000" b="1" dirty="0"/>
              <a:t>Limitazioni</a:t>
            </a:r>
            <a:r>
              <a:rPr lang="it-IT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Non possono avere proprietà di stile (</a:t>
            </a:r>
            <a:r>
              <a:rPr lang="it-IT" sz="2000" dirty="0" err="1"/>
              <a:t>className</a:t>
            </a:r>
            <a:r>
              <a:rPr lang="it-IT" sz="2000" dirty="0"/>
              <a:t> o style) poiché non creano nodi nel DOM.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Non possono essere utilizzati per la navigazione o il </a:t>
            </a:r>
            <a:r>
              <a:rPr lang="it-IT" sz="2000" dirty="0" err="1"/>
              <a:t>routing</a:t>
            </a:r>
            <a:r>
              <a:rPr lang="it-IT" sz="2000" dirty="0"/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402630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95FB-D8E7-B099-3357-66FA88A5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88CFA-60F0-C0C6-B0F1-FF7B5035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355135"/>
            <a:ext cx="5334930" cy="9648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+mj-lt"/>
              </a:rPr>
              <a:t>CODING TIME</a:t>
            </a:r>
          </a:p>
        </p:txBody>
      </p:sp>
      <p:pic>
        <p:nvPicPr>
          <p:cNvPr id="11" name="Content Placeholder 4" descr="A lego person holding a computer&#10;&#10;Description automatically generated">
            <a:extLst>
              <a:ext uri="{FF2B5EF4-FFF2-40B4-BE49-F238E27FC236}">
                <a16:creationId xmlns:a16="http://schemas.microsoft.com/office/drawing/2014/main" id="{DC8B8466-BD45-B2A4-520B-CC5C5B86D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583714" y="1248425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314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FE8D7-FA42-CFE0-9793-C12EADC4F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2CA2AA-D058-DA53-2636-805673FA3387}"/>
              </a:ext>
            </a:extLst>
          </p:cNvPr>
          <p:cNvSpPr txBox="1"/>
          <p:nvPr/>
        </p:nvSpPr>
        <p:spPr>
          <a:xfrm>
            <a:off x="340894" y="1347536"/>
            <a:ext cx="1185110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2000" dirty="0"/>
              <a:t>Creare un componente React di base e utilizzarlo in </a:t>
            </a:r>
            <a:r>
              <a:rPr lang="it-IT" sz="2000" dirty="0" err="1"/>
              <a:t>App.tsx</a:t>
            </a:r>
            <a:r>
              <a:rPr lang="it-IT" sz="20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/>
              <a:t>Crea un componente </a:t>
            </a:r>
            <a:r>
              <a:rPr lang="it-IT" sz="2000" dirty="0" err="1"/>
              <a:t>Message.tsx</a:t>
            </a:r>
            <a:r>
              <a:rPr lang="it-IT" sz="2000" dirty="0"/>
              <a:t> che restituisce un semplice messaggio</a:t>
            </a:r>
          </a:p>
          <a:p>
            <a:pPr marL="800100" lvl="1" indent="-342900">
              <a:buFont typeface="+mj-lt"/>
              <a:buAutoNum type="arabicPeriod"/>
            </a:pPr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Creare componenti annidati (Dashboard, </a:t>
            </a:r>
            <a:r>
              <a:rPr lang="it-IT" sz="2000" dirty="0" err="1"/>
              <a:t>Header</a:t>
            </a:r>
            <a:r>
              <a:rPr lang="it-IT" sz="2000" dirty="0"/>
              <a:t>, Content)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/>
              <a:t>Crea </a:t>
            </a:r>
            <a:r>
              <a:rPr lang="it-IT" sz="2000" dirty="0" err="1"/>
              <a:t>Dashboard.tsx</a:t>
            </a:r>
            <a:r>
              <a:rPr lang="it-IT" sz="2000" dirty="0"/>
              <a:t> che contenga i componenti </a:t>
            </a:r>
            <a:r>
              <a:rPr lang="it-IT" sz="2000" dirty="0" err="1"/>
              <a:t>Header.tsx</a:t>
            </a:r>
            <a:r>
              <a:rPr lang="it-IT" sz="2000" dirty="0"/>
              <a:t> e </a:t>
            </a:r>
            <a:r>
              <a:rPr lang="it-IT" sz="2000" dirty="0" err="1"/>
              <a:t>Content.tsx</a:t>
            </a:r>
            <a:r>
              <a:rPr lang="it-IT" sz="20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 err="1"/>
              <a:t>Header.tsx</a:t>
            </a:r>
            <a:r>
              <a:rPr lang="it-IT" sz="2000" dirty="0"/>
              <a:t> deve mostrare un titolo statico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/>
              <a:t>.</a:t>
            </a:r>
            <a:r>
              <a:rPr lang="it-IT" sz="2000" dirty="0" err="1"/>
              <a:t>Content.tsx</a:t>
            </a:r>
            <a:r>
              <a:rPr lang="it-IT" sz="2000" dirty="0"/>
              <a:t> deve mostrare un messaggio fisso (Benvenuto su React!).Usa Dashboard in </a:t>
            </a:r>
            <a:r>
              <a:rPr lang="it-IT" sz="2000" dirty="0" err="1"/>
              <a:t>App.tsx</a:t>
            </a:r>
            <a:r>
              <a:rPr lang="it-IT" sz="20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Crea un componente </a:t>
            </a:r>
            <a:r>
              <a:rPr lang="it-IT" sz="2000" dirty="0" err="1"/>
              <a:t>Page.tsx</a:t>
            </a:r>
            <a:r>
              <a:rPr lang="it-IT" sz="2000" dirty="0"/>
              <a:t> che contenga tre componenti figli: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 err="1"/>
              <a:t>Header.tsx</a:t>
            </a:r>
            <a:r>
              <a:rPr lang="it-IT" sz="2000" dirty="0"/>
              <a:t> → Mostra un titolo fisso (Titolo della Pagina)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 err="1"/>
              <a:t>MainContent.tsx</a:t>
            </a:r>
            <a:r>
              <a:rPr lang="it-IT" sz="2000" dirty="0"/>
              <a:t> → Contiene due componenti secondari: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2000" dirty="0" err="1"/>
              <a:t>Section.tsx</a:t>
            </a:r>
            <a:r>
              <a:rPr lang="it-IT" sz="2000" dirty="0"/>
              <a:t> → Mostra un testo fisso (Questa è una sezione)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sz="2000" dirty="0" err="1"/>
              <a:t>Aside.tsx</a:t>
            </a:r>
            <a:r>
              <a:rPr lang="it-IT" sz="2000" dirty="0"/>
              <a:t> → Mostra un messaggio fisso (Questa è una </a:t>
            </a:r>
            <a:r>
              <a:rPr lang="it-IT" sz="2000" dirty="0" err="1"/>
              <a:t>sidebar</a:t>
            </a:r>
            <a:r>
              <a:rPr lang="it-IT" sz="20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 err="1"/>
              <a:t>Footer.tsx</a:t>
            </a:r>
            <a:r>
              <a:rPr lang="it-IT" sz="2000" dirty="0"/>
              <a:t> → Mostra un testo fisso (© 2025 - Tutti i diritti riservati)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/>
              <a:t>Usa </a:t>
            </a:r>
            <a:r>
              <a:rPr lang="it-IT" sz="2000" dirty="0" err="1"/>
              <a:t>Page.tsx</a:t>
            </a:r>
            <a:r>
              <a:rPr lang="it-IT" sz="2000" dirty="0"/>
              <a:t> dentro </a:t>
            </a:r>
            <a:r>
              <a:rPr lang="it-IT" sz="2000" dirty="0" err="1"/>
              <a:t>App.tsx</a:t>
            </a:r>
            <a:r>
              <a:rPr lang="it-IT" sz="20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it-IT" sz="2000" dirty="0"/>
          </a:p>
          <a:p>
            <a:pPr lvl="1"/>
            <a:r>
              <a:rPr lang="it-IT" sz="2000" dirty="0"/>
              <a:t>BONUS: Usare gli Alias</a:t>
            </a:r>
          </a:p>
        </p:txBody>
      </p:sp>
    </p:spTree>
    <p:extLst>
      <p:ext uri="{BB962C8B-B14F-4D97-AF65-F5344CB8AC3E}">
        <p14:creationId xmlns:p14="http://schemas.microsoft.com/office/powerpoint/2010/main" val="3643040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49769-A0BC-6880-6D7F-8272553EF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1AD121-E7E4-07C3-59C5-6598CC8DD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380" y="438293"/>
            <a:ext cx="9144000" cy="732453"/>
          </a:xfrm>
        </p:spPr>
        <p:txBody>
          <a:bodyPr/>
          <a:lstStyle/>
          <a:p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</a:rPr>
              <a:t>Props</a:t>
            </a:r>
            <a:endParaRPr lang="it-IT" altLang="it-IT" sz="4000" dirty="0">
              <a:solidFill>
                <a:srgbClr val="E62731"/>
              </a:solidFill>
            </a:endParaRPr>
          </a:p>
        </p:txBody>
      </p:sp>
      <p:pic>
        <p:nvPicPr>
          <p:cNvPr id="4" name="Picture 3" descr="A toy figurine holding a computer&#10;&#10;Description automatically generated">
            <a:extLst>
              <a:ext uri="{FF2B5EF4-FFF2-40B4-BE49-F238E27FC236}">
                <a16:creationId xmlns:a16="http://schemas.microsoft.com/office/drawing/2014/main" id="{D3D75C41-69CA-0E20-0C2A-D5DF444A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46" y="1638395"/>
            <a:ext cx="4641308" cy="46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D048C-2DFB-6590-AB84-46D5B7CE7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7B6851-3D2C-3A99-7E28-915B58E67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128295"/>
            <a:ext cx="9144000" cy="732453"/>
          </a:xfrm>
        </p:spPr>
        <p:txBody>
          <a:bodyPr/>
          <a:lstStyle/>
          <a:p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5FD328-1C91-AF79-DC5F-22018806B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9410"/>
            <a:ext cx="11405936" cy="478734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it-IT" sz="2000" dirty="0"/>
              <a:t>Cosa sono i </a:t>
            </a:r>
            <a:r>
              <a:rPr lang="it-IT" sz="2000" dirty="0" err="1"/>
              <a:t>Props</a:t>
            </a:r>
            <a:r>
              <a:rPr lang="it-IT" sz="2000" dirty="0"/>
              <a:t> in React?</a:t>
            </a:r>
          </a:p>
          <a:p>
            <a:pPr lvl="1">
              <a:lnSpc>
                <a:spcPct val="150000"/>
              </a:lnSpc>
            </a:pPr>
            <a:r>
              <a:rPr lang="it-IT" sz="2000" b="1" dirty="0"/>
              <a:t>I </a:t>
            </a:r>
            <a:r>
              <a:rPr lang="it-IT" sz="2000" b="1" dirty="0" err="1"/>
              <a:t>props</a:t>
            </a:r>
            <a:r>
              <a:rPr lang="it-IT" sz="2000" b="1" dirty="0"/>
              <a:t> </a:t>
            </a:r>
            <a:r>
              <a:rPr lang="it-IT" sz="2000" dirty="0"/>
              <a:t>(abbreviazione di </a:t>
            </a:r>
            <a:r>
              <a:rPr lang="it-IT" sz="2000" dirty="0" err="1"/>
              <a:t>properties</a:t>
            </a:r>
            <a:r>
              <a:rPr lang="it-IT" sz="2000" dirty="0"/>
              <a:t>) sono una meccanica fondamentale in React che permette ai componenti di </a:t>
            </a:r>
            <a:r>
              <a:rPr lang="it-IT" sz="2000" b="1" dirty="0"/>
              <a:t>comunicare tra loro.</a:t>
            </a:r>
            <a:r>
              <a:rPr lang="it-IT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it-IT" sz="2000" dirty="0"/>
              <a:t>Essi rappresentano valori o oggetti che vengono passati da un componente genitore a un componente figlio, consentendo a quest'ultimo di ricevere e utilizzare dati esterni.</a:t>
            </a:r>
          </a:p>
          <a:p>
            <a:pPr lvl="1">
              <a:lnSpc>
                <a:spcPct val="150000"/>
              </a:lnSpc>
            </a:pPr>
            <a:r>
              <a:rPr lang="it-IT" sz="2000" b="1" dirty="0"/>
              <a:t>I </a:t>
            </a:r>
            <a:r>
              <a:rPr lang="it-IT" sz="2000" b="1" dirty="0" err="1"/>
              <a:t>props</a:t>
            </a:r>
            <a:r>
              <a:rPr lang="it-IT" sz="2000" b="1" dirty="0"/>
              <a:t> sono immutabili</a:t>
            </a:r>
            <a:r>
              <a:rPr lang="it-IT" sz="2000" dirty="0"/>
              <a:t>, ovvero il componente che li riceve non può modificarli direttamente. </a:t>
            </a:r>
          </a:p>
          <a:p>
            <a:pPr lvl="1">
              <a:lnSpc>
                <a:spcPct val="150000"/>
              </a:lnSpc>
            </a:pPr>
            <a:r>
              <a:rPr lang="it-IT" sz="2000" dirty="0"/>
              <a:t>Questo garantisce che la struttura dei dati rimanga coerente e prevedibile, rispettando il principio di </a:t>
            </a:r>
            <a:r>
              <a:rPr lang="it-IT" sz="2000" b="1" dirty="0" err="1"/>
              <a:t>unidirectional</a:t>
            </a:r>
            <a:r>
              <a:rPr lang="it-IT" sz="2000" b="1" dirty="0"/>
              <a:t> data flow (flusso di dati unidirezionale) di React</a:t>
            </a:r>
            <a:r>
              <a:rPr lang="it-IT" sz="20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0716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E1A2-2A12-0309-D506-2036C0445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48D3E-EB9A-B314-2F79-8FED484F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293914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</a:rPr>
              <a:t>Chi Sono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0C1EF2-3169-FED2-82EC-0706B2799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1586204"/>
            <a:ext cx="9123432" cy="4039343"/>
          </a:xfrm>
        </p:spPr>
        <p:txBody>
          <a:bodyPr/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cs typeface="Segoe UI Light" panose="020B0502040204020203" pitchFamily="34" charset="0"/>
              </a:rPr>
              <a:t>Andrea Maestroni –  Architetto in Reti s.p.a.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cs typeface="Segoe UI Light" panose="020B0502040204020203" pitchFamily="34" charset="0"/>
              </a:rPr>
              <a:t>Consulente in Reti da circa 12 anni.</a:t>
            </a:r>
            <a:br>
              <a:rPr lang="it-IT" sz="2000" dirty="0">
                <a:latin typeface="+mj-lt"/>
                <a:cs typeface="Segoe UI Light" panose="020B0502040204020203" pitchFamily="34" charset="0"/>
              </a:rPr>
            </a:br>
            <a:r>
              <a:rPr lang="it-IT" sz="2000" dirty="0">
                <a:latin typeface="+mj-lt"/>
                <a:cs typeface="Segoe UI Light" panose="020B0502040204020203" pitchFamily="34" charset="0"/>
              </a:rPr>
              <a:t>Mi occupo principalmente di sviluppo per applicazioni con Tecnologia Microsoft (Azure,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.Net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etc..) e client (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Angular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 , React)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2000" dirty="0">
              <a:latin typeface="+mj-lt"/>
              <a:cs typeface="Segoe UI Light" panose="020B0502040204020203" pitchFamily="34" charset="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cs typeface="Segoe UI Light" panose="020B0502040204020203" pitchFamily="34" charset="0"/>
              </a:rPr>
              <a:t>Ho lavorato per diversi clienti (es.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Eni,Generali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Eolo) di cui alcuni progetti a microservizi (Generali, Eolo) come Architetto della soluzione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2000" dirty="0">
              <a:latin typeface="+mj-lt"/>
              <a:cs typeface="Segoe UI Light" panose="020B0502040204020203" pitchFamily="34" charset="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cs typeface="Segoe UI Light" panose="020B0502040204020203" pitchFamily="34" charset="0"/>
              </a:rPr>
              <a:t>I miei contatti: andrea.maestroni@reti.it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02395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876F2-A3AC-922E-7516-91BFBF11D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509D1E-93A5-7AC1-9007-56E96800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128295"/>
            <a:ext cx="9144000" cy="732453"/>
          </a:xfrm>
        </p:spPr>
        <p:txBody>
          <a:bodyPr/>
          <a:lstStyle/>
          <a:p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945EF1-685F-7073-D5DC-DD46A3226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9410"/>
            <a:ext cx="11405936" cy="4787341"/>
          </a:xfrm>
        </p:spPr>
        <p:txBody>
          <a:bodyPr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/>
              <a:t>I </a:t>
            </a:r>
            <a:r>
              <a:rPr lang="it-IT" sz="1800" dirty="0" err="1"/>
              <a:t>props</a:t>
            </a:r>
            <a:r>
              <a:rPr lang="it-IT" sz="1800" dirty="0"/>
              <a:t> sono passati come </a:t>
            </a:r>
            <a:r>
              <a:rPr lang="it-IT" sz="1800" b="1" dirty="0"/>
              <a:t>attributi JSX </a:t>
            </a:r>
            <a:r>
              <a:rPr lang="it-IT" sz="1800" dirty="0"/>
              <a:t>dal componente genitore al componente figlio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/>
              <a:t>All'interno del componente figlio, possono essere accessi attraverso il parametro </a:t>
            </a:r>
            <a:r>
              <a:rPr lang="it-IT" sz="1800" dirty="0" err="1"/>
              <a:t>props</a:t>
            </a:r>
            <a:r>
              <a:rPr lang="it-IT" sz="1800" dirty="0"/>
              <a:t> nella funzione del componente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800" dirty="0"/>
          </a:p>
          <a:p>
            <a:pPr lvl="1">
              <a:lnSpc>
                <a:spcPct val="150000"/>
              </a:lnSpc>
            </a:pPr>
            <a:endParaRPr lang="it-IT" sz="1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b="1" dirty="0"/>
              <a:t>La destrutturazione (o </a:t>
            </a:r>
            <a:r>
              <a:rPr lang="it-IT" sz="1800" b="1" dirty="0" err="1"/>
              <a:t>destructuring</a:t>
            </a:r>
            <a:r>
              <a:rPr lang="it-IT" sz="1800" b="1" dirty="0"/>
              <a:t>) </a:t>
            </a:r>
            <a:r>
              <a:rPr lang="it-IT" sz="1800" dirty="0"/>
              <a:t>è una tecnica di JavaScript che consente di estrarre valori da array o proprietà da oggetti e assegnarli a variabili in modo più conciso e leggibile. In React, permette di accedere direttamente ai valori delle </a:t>
            </a:r>
            <a:r>
              <a:rPr lang="it-IT" sz="1800" dirty="0" err="1"/>
              <a:t>props</a:t>
            </a:r>
            <a:r>
              <a:rPr lang="it-IT" sz="1800" dirty="0"/>
              <a:t> all'interno di un componente senza dover usare </a:t>
            </a:r>
            <a:r>
              <a:rPr lang="it-IT" sz="1800" dirty="0" err="1"/>
              <a:t>props.nomeProp</a:t>
            </a:r>
            <a:r>
              <a:rPr lang="it-IT" sz="1800" dirty="0"/>
              <a:t> ogni volta.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457200" lvl="1" indent="0">
              <a:lnSpc>
                <a:spcPct val="150000"/>
              </a:lnSpc>
              <a:buNone/>
            </a:pPr>
            <a:endParaRPr lang="it-IT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A2C78-3F4F-96F8-24AB-A3E9A1A5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24" y="2864541"/>
            <a:ext cx="5801390" cy="1128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76C1E-8F03-DD20-3B92-933BA25E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24" y="5558590"/>
            <a:ext cx="6493481" cy="1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1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04B70-CB1D-722D-A592-FF561A7E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D9DC7F-3A28-85B2-C0EA-3909D8DD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128295"/>
            <a:ext cx="9144000" cy="732453"/>
          </a:xfrm>
        </p:spPr>
        <p:txBody>
          <a:bodyPr/>
          <a:lstStyle/>
          <a:p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16B613-9D1C-91CE-41B2-361AFC146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9410"/>
            <a:ext cx="11405936" cy="4787341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In </a:t>
            </a:r>
            <a:r>
              <a:rPr lang="it-IT" sz="2000" dirty="0" err="1"/>
              <a:t>TypeScript</a:t>
            </a:r>
            <a:r>
              <a:rPr lang="it-IT" sz="2000" dirty="0"/>
              <a:t>, puoi </a:t>
            </a:r>
            <a:r>
              <a:rPr lang="it-IT" sz="2000" b="1" dirty="0"/>
              <a:t>definire </a:t>
            </a:r>
            <a:r>
              <a:rPr lang="it-IT" sz="2000" b="1" dirty="0" err="1"/>
              <a:t>props</a:t>
            </a:r>
            <a:r>
              <a:rPr lang="it-IT" sz="2000" b="1" dirty="0"/>
              <a:t> opzionali con il simbolo ? </a:t>
            </a:r>
            <a:r>
              <a:rPr lang="it-IT" sz="2000" dirty="0"/>
              <a:t>e specificare un valore predefinito durante la decostruzione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Il parametro </a:t>
            </a:r>
            <a:r>
              <a:rPr lang="it-IT" sz="2000" b="1" dirty="0" err="1"/>
              <a:t>Rest</a:t>
            </a:r>
            <a:r>
              <a:rPr lang="it-IT" sz="2000" dirty="0"/>
              <a:t> è utile per raccogliere tutte le </a:t>
            </a:r>
            <a:r>
              <a:rPr lang="it-IT" sz="2000" dirty="0" err="1"/>
              <a:t>props</a:t>
            </a:r>
            <a:r>
              <a:rPr lang="it-IT" sz="2000" dirty="0"/>
              <a:t> non tipizzate esplicitamente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it-IT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4839B-42F3-F491-5B57-86F86EA81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03" y="3032805"/>
            <a:ext cx="5306197" cy="1639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F0C17-F256-0725-AC37-CA7941D38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03" y="4820157"/>
            <a:ext cx="3862943" cy="2037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B2F793-CCBD-F2F6-D57C-AEE1BE5E3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477" y="3032964"/>
            <a:ext cx="4015797" cy="32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15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74E4-9717-A1E7-53D3-818B65A9E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9CE51B-30C1-98E0-96DA-81D1FF11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128295"/>
            <a:ext cx="9144000" cy="732453"/>
          </a:xfrm>
        </p:spPr>
        <p:txBody>
          <a:bodyPr/>
          <a:lstStyle/>
          <a:p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4F9860F-D262-B2F1-DF5C-0922E68C6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9410"/>
            <a:ext cx="5867400" cy="5430295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it-IT" sz="1800" dirty="0"/>
              <a:t>In React, la proprietà </a:t>
            </a:r>
            <a:r>
              <a:rPr lang="it-IT" sz="1800" b="1" dirty="0" err="1"/>
              <a:t>children</a:t>
            </a:r>
            <a:r>
              <a:rPr lang="it-IT" sz="1800" dirty="0"/>
              <a:t> è un meccanismo che permette di inserire contenuto dinamico (come elementi JSX, stringhe, o persino altri componenti) all'interno di un componente.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it-IT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1800" dirty="0"/>
              <a:t>In </a:t>
            </a:r>
            <a:r>
              <a:rPr lang="it-IT" sz="1800" dirty="0" err="1"/>
              <a:t>TypeScript</a:t>
            </a:r>
            <a:r>
              <a:rPr lang="it-IT" sz="1800" dirty="0"/>
              <a:t>, la proprietà </a:t>
            </a:r>
            <a:r>
              <a:rPr lang="it-IT" sz="1800" b="1" dirty="0" err="1"/>
              <a:t>children</a:t>
            </a:r>
            <a:r>
              <a:rPr lang="it-IT" sz="1800" b="1" dirty="0"/>
              <a:t> è opzionale </a:t>
            </a:r>
            <a:r>
              <a:rPr lang="it-IT" sz="1800" dirty="0"/>
              <a:t>e può essere tipizzata utilizzando </a:t>
            </a:r>
            <a:r>
              <a:rPr lang="it-IT" sz="1800" dirty="0" err="1"/>
              <a:t>React.ReactNode</a:t>
            </a:r>
            <a:endParaRPr lang="it-IT" sz="1800" dirty="0"/>
          </a:p>
          <a:p>
            <a:pPr marL="457200" lvl="1" indent="0">
              <a:lnSpc>
                <a:spcPct val="150000"/>
              </a:lnSpc>
              <a:buNone/>
            </a:pPr>
            <a:endParaRPr lang="it-IT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it-IT" sz="1800" dirty="0"/>
              <a:t>In alcuni casi, </a:t>
            </a:r>
            <a:r>
              <a:rPr lang="it-IT" sz="1800" dirty="0" err="1"/>
              <a:t>children</a:t>
            </a:r>
            <a:r>
              <a:rPr lang="it-IT" sz="1800" dirty="0"/>
              <a:t> può essere non solo un valore statico, ma una </a:t>
            </a:r>
            <a:r>
              <a:rPr lang="it-IT" sz="1800" b="1" dirty="0"/>
              <a:t>funzione</a:t>
            </a:r>
            <a:r>
              <a:rPr lang="it-IT" sz="1800" dirty="0"/>
              <a:t> che React può eseguire per personalizzare il rendering dinamico. Questo pattern è chiamato </a:t>
            </a:r>
            <a:r>
              <a:rPr lang="it-IT" sz="1800" b="1" dirty="0"/>
              <a:t>Render </a:t>
            </a:r>
            <a:r>
              <a:rPr lang="it-IT" sz="1800" b="1" dirty="0" err="1"/>
              <a:t>Props</a:t>
            </a:r>
            <a:r>
              <a:rPr lang="it-IT" sz="18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it-IT" sz="1800" dirty="0"/>
          </a:p>
          <a:p>
            <a:pPr marL="457200" lvl="1" indent="0">
              <a:lnSpc>
                <a:spcPct val="150000"/>
              </a:lnSpc>
              <a:buNone/>
            </a:pPr>
            <a:endParaRPr lang="it-IT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55691-B6D8-2080-7650-15513DE0E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0241"/>
            <a:ext cx="4527137" cy="1788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4A444-032B-3AD5-6F3C-234D5551E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10494"/>
            <a:ext cx="4346575" cy="34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61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52073-D5A6-4297-FFB9-9C500BEA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FF6203-822B-BA6F-548B-26F35F006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128295"/>
            <a:ext cx="9144000" cy="732453"/>
          </a:xfrm>
        </p:spPr>
        <p:txBody>
          <a:bodyPr/>
          <a:lstStyle/>
          <a:p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91D47A-0856-FF68-AD57-46412E54F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599" y="1299410"/>
            <a:ext cx="11514221" cy="5430295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it-IT" sz="2000" dirty="0"/>
              <a:t>Caratteristiche chiave dei </a:t>
            </a:r>
            <a:r>
              <a:rPr lang="it-IT" sz="2000" dirty="0" err="1"/>
              <a:t>Props</a:t>
            </a:r>
            <a:r>
              <a:rPr lang="it-IT" sz="2000" dirty="0"/>
              <a:t>:</a:t>
            </a:r>
          </a:p>
          <a:p>
            <a:pPr lvl="2">
              <a:lnSpc>
                <a:spcPct val="150000"/>
              </a:lnSpc>
            </a:pPr>
            <a:r>
              <a:rPr lang="it-IT" b="1" dirty="0"/>
              <a:t>Iniettano dati nei componenti</a:t>
            </a:r>
            <a:r>
              <a:rPr lang="it-IT" dirty="0"/>
              <a:t>: I </a:t>
            </a:r>
            <a:r>
              <a:rPr lang="it-IT" dirty="0" err="1"/>
              <a:t>props</a:t>
            </a:r>
            <a:r>
              <a:rPr lang="it-IT" dirty="0"/>
              <a:t> permettono di costruire componenti riutilizzabili che possono essere configurati dinamicamente da chi li usa, senza dipendere da variabili locali o da stato.</a:t>
            </a:r>
          </a:p>
          <a:p>
            <a:pPr lvl="2">
              <a:lnSpc>
                <a:spcPct val="150000"/>
              </a:lnSpc>
            </a:pPr>
            <a:r>
              <a:rPr lang="it-IT" b="1" dirty="0"/>
              <a:t>Tipizzazione dinamica e controllo a </a:t>
            </a:r>
            <a:r>
              <a:rPr lang="it-IT" b="1" dirty="0" err="1"/>
              <a:t>runtime</a:t>
            </a:r>
            <a:r>
              <a:rPr lang="it-IT" dirty="0"/>
              <a:t>: Con </a:t>
            </a:r>
            <a:r>
              <a:rPr lang="it-IT" dirty="0" err="1"/>
              <a:t>TypeScript</a:t>
            </a:r>
            <a:r>
              <a:rPr lang="it-IT" dirty="0"/>
              <a:t>, è possibile tipizzare i </a:t>
            </a:r>
            <a:r>
              <a:rPr lang="it-IT" dirty="0" err="1"/>
              <a:t>props</a:t>
            </a:r>
            <a:r>
              <a:rPr lang="it-IT" dirty="0"/>
              <a:t> in modo statico, riducendo il rischio di errori durante la compilazione, e garantire che il componente riceva sempre i tipi di dati corretti.</a:t>
            </a:r>
          </a:p>
          <a:p>
            <a:pPr lvl="2">
              <a:lnSpc>
                <a:spcPct val="150000"/>
              </a:lnSpc>
            </a:pPr>
            <a:r>
              <a:rPr lang="it-IT" b="1" dirty="0"/>
              <a:t>Composizione dei componenti</a:t>
            </a:r>
            <a:r>
              <a:rPr lang="it-IT" dirty="0"/>
              <a:t>: L'uso dei </a:t>
            </a:r>
            <a:r>
              <a:rPr lang="it-IT" dirty="0" err="1"/>
              <a:t>props</a:t>
            </a:r>
            <a:r>
              <a:rPr lang="it-IT" dirty="0"/>
              <a:t> facilita la composizione di componenti in React, consentendo di costruire interfacce utente complesse basate su componenti più piccoli e autonomi.</a:t>
            </a:r>
          </a:p>
        </p:txBody>
      </p:sp>
    </p:spTree>
    <p:extLst>
      <p:ext uri="{BB962C8B-B14F-4D97-AF65-F5344CB8AC3E}">
        <p14:creationId xmlns:p14="http://schemas.microsoft.com/office/powerpoint/2010/main" val="3180820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F73E8-FBF5-7A8B-230D-310F2CFA9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37026F-07E7-4C5D-700C-58B3647F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907" y="128295"/>
            <a:ext cx="9144000" cy="732453"/>
          </a:xfrm>
        </p:spPr>
        <p:txBody>
          <a:bodyPr/>
          <a:lstStyle/>
          <a:p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Immutabili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CC0E02-5568-4790-60B6-9F5938513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299410"/>
            <a:ext cx="11405936" cy="5430295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it-IT" sz="2000" dirty="0"/>
              <a:t>In React, i </a:t>
            </a:r>
            <a:r>
              <a:rPr lang="it-IT" sz="2000" dirty="0" err="1"/>
              <a:t>props</a:t>
            </a:r>
            <a:r>
              <a:rPr lang="it-IT" sz="2000" dirty="0"/>
              <a:t> vengono passati dal componente padre al figlio e non possono essere modificati dal figlio.</a:t>
            </a:r>
          </a:p>
          <a:p>
            <a:pPr lvl="1">
              <a:lnSpc>
                <a:spcPct val="150000"/>
              </a:lnSpc>
            </a:pPr>
            <a:r>
              <a:rPr lang="it-IT" sz="2000" dirty="0"/>
              <a:t> Questo aiuta a mantenere unidirezionale il flusso dei dati (dall’alto verso il basso).Se un componente figlio modificasse direttamente i </a:t>
            </a:r>
            <a:r>
              <a:rPr lang="it-IT" sz="2000" dirty="0" err="1"/>
              <a:t>props</a:t>
            </a:r>
            <a:r>
              <a:rPr lang="it-IT" sz="2000" dirty="0"/>
              <a:t>, potrebbe causare comportamenti imprevedibili e rendere il codice difficile da mantenere.</a:t>
            </a:r>
          </a:p>
          <a:p>
            <a:pPr lvl="1">
              <a:lnSpc>
                <a:spcPct val="150000"/>
              </a:lnSpc>
            </a:pPr>
            <a:r>
              <a:rPr lang="it-IT" sz="2000" dirty="0"/>
              <a:t>Dal momento che i </a:t>
            </a:r>
            <a:r>
              <a:rPr lang="it-IT" sz="2000" b="1" dirty="0" err="1"/>
              <a:t>props</a:t>
            </a:r>
            <a:r>
              <a:rPr lang="it-IT" sz="2000" b="1" dirty="0"/>
              <a:t> sono sola lettura</a:t>
            </a:r>
            <a:r>
              <a:rPr lang="it-IT" sz="2000" dirty="0"/>
              <a:t>, un componente figlio </a:t>
            </a:r>
            <a:r>
              <a:rPr lang="it-IT" sz="2000" b="1" dirty="0"/>
              <a:t>non può modificarli direttamente</a:t>
            </a:r>
            <a:r>
              <a:rPr lang="it-IT" sz="2000" dirty="0"/>
              <a:t>. Tuttavia, ci sono alcuni modi per aggiornare i dati:</a:t>
            </a:r>
          </a:p>
          <a:p>
            <a:pPr lvl="2">
              <a:lnSpc>
                <a:spcPct val="150000"/>
              </a:lnSpc>
            </a:pPr>
            <a:r>
              <a:rPr lang="it-IT" b="1" dirty="0"/>
              <a:t>Usare una funzione passata dal padre come </a:t>
            </a:r>
            <a:r>
              <a:rPr lang="it-IT" b="1" dirty="0" err="1"/>
              <a:t>prop</a:t>
            </a:r>
            <a:r>
              <a:rPr lang="it-IT" b="1" dirty="0"/>
              <a:t> (Lifting State Up)</a:t>
            </a:r>
          </a:p>
          <a:p>
            <a:pPr lvl="2">
              <a:lnSpc>
                <a:spcPct val="150000"/>
              </a:lnSpc>
            </a:pPr>
            <a:r>
              <a:rPr lang="it-IT" dirty="0"/>
              <a:t>Modificare i dati internamente nel figlio senza modificare i </a:t>
            </a:r>
            <a:r>
              <a:rPr lang="it-IT" dirty="0" err="1"/>
              <a:t>props</a:t>
            </a:r>
            <a:r>
              <a:rPr lang="it-IT" dirty="0"/>
              <a:t> (ma solo per uso interno del componente figlio)</a:t>
            </a:r>
          </a:p>
          <a:p>
            <a:pPr lvl="2">
              <a:lnSpc>
                <a:spcPct val="150000"/>
              </a:lnSpc>
            </a:pPr>
            <a:r>
              <a:rPr lang="it-IT" dirty="0"/>
              <a:t>Usare un </a:t>
            </a:r>
            <a:r>
              <a:rPr lang="it-IT" b="1" dirty="0"/>
              <a:t>Global State Management (</a:t>
            </a:r>
            <a:r>
              <a:rPr lang="it-IT" b="1" dirty="0" err="1"/>
              <a:t>Redux</a:t>
            </a:r>
            <a:r>
              <a:rPr lang="it-IT" b="1" dirty="0"/>
              <a:t>, </a:t>
            </a:r>
            <a:r>
              <a:rPr lang="it-IT" b="1" dirty="0" err="1"/>
              <a:t>Context</a:t>
            </a:r>
            <a:r>
              <a:rPr lang="it-IT" b="1" dirty="0"/>
              <a:t> API)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067296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08DFA-C72B-A500-22A9-4410E640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FAE3C8-3CD9-2736-3BA5-79842937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355135"/>
            <a:ext cx="5334930" cy="9648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+mj-lt"/>
              </a:rPr>
              <a:t>CODING TIME</a:t>
            </a:r>
          </a:p>
        </p:txBody>
      </p:sp>
      <p:pic>
        <p:nvPicPr>
          <p:cNvPr id="11" name="Content Placeholder 4" descr="A lego person holding a computer&#10;&#10;Description automatically generated">
            <a:extLst>
              <a:ext uri="{FF2B5EF4-FFF2-40B4-BE49-F238E27FC236}">
                <a16:creationId xmlns:a16="http://schemas.microsoft.com/office/drawing/2014/main" id="{CC7431A4-E070-3A33-F30A-0468F3025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583714" y="1248425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903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88F29-B954-CD5E-FF04-122867123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217077-CB2C-E76D-FAB3-FDB8681394B1}"/>
              </a:ext>
            </a:extLst>
          </p:cNvPr>
          <p:cNvSpPr txBox="1"/>
          <p:nvPr/>
        </p:nvSpPr>
        <p:spPr>
          <a:xfrm>
            <a:off x="340894" y="1347536"/>
            <a:ext cx="118511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2000" dirty="0"/>
              <a:t>Creare un componente che riceva name e age come </a:t>
            </a:r>
            <a:r>
              <a:rPr lang="it-IT" sz="2000" dirty="0" err="1"/>
              <a:t>props</a:t>
            </a:r>
            <a:r>
              <a:rPr lang="it-IT" sz="2000" dirty="0"/>
              <a:t> e li visualizzi.</a:t>
            </a:r>
          </a:p>
          <a:p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Creare un componente Padre che passa il titolo e un contenuto dinamico al figlio . Il Figlio visualizza il titolo e il contenuto dinamico in un box.</a:t>
            </a:r>
          </a:p>
          <a:p>
            <a:pPr marL="800100" lvl="1" indent="-342900">
              <a:buFont typeface="+mj-lt"/>
              <a:buAutoNum type="arabicPeriod"/>
            </a:pPr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Creare un componente padre e figlio per gestire un contatore: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/>
              <a:t>Il padre inizializza la variabile e gestisce la funzione di incremento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2000" dirty="0"/>
              <a:t>Il figlio visualizza il valore e lancia l’incremento tramite un pulsante.</a:t>
            </a:r>
          </a:p>
          <a:p>
            <a:pPr marL="800100" lvl="1" indent="-342900">
              <a:buFont typeface="+mj-lt"/>
              <a:buAutoNum type="arabicPeriod"/>
            </a:pPr>
            <a:endParaRPr lang="it-IT" sz="2000" dirty="0"/>
          </a:p>
          <a:p>
            <a:pPr lvl="1"/>
            <a:endParaRPr lang="it-IT" sz="2000" dirty="0"/>
          </a:p>
          <a:p>
            <a:pPr lvl="1"/>
            <a:r>
              <a:rPr lang="it-IT" sz="2000" dirty="0"/>
              <a:t>Funziona tutto?</a:t>
            </a:r>
          </a:p>
        </p:txBody>
      </p:sp>
    </p:spTree>
    <p:extLst>
      <p:ext uri="{BB962C8B-B14F-4D97-AF65-F5344CB8AC3E}">
        <p14:creationId xmlns:p14="http://schemas.microsoft.com/office/powerpoint/2010/main" val="4104289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DDFFE890-70F7-CCFD-C7A0-0E223C37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609" y="2854452"/>
            <a:ext cx="10247233" cy="916989"/>
          </a:xfrm>
        </p:spPr>
        <p:txBody>
          <a:bodyPr/>
          <a:lstStyle/>
          <a:p>
            <a:pPr algn="ctr"/>
            <a:r>
              <a:rPr lang="it-IT" dirty="0">
                <a:latin typeface="Segoe UI Light" panose="020B0502040204020203" pitchFamily="34" charset="0"/>
                <a:cs typeface="Segoe UI Light" panose="020B0502040204020203" pitchFamily="34" charset="0"/>
              </a:rPr>
              <a:t>Dubbi e domande?</a:t>
            </a:r>
          </a:p>
        </p:txBody>
      </p:sp>
    </p:spTree>
    <p:extLst>
      <p:ext uri="{BB962C8B-B14F-4D97-AF65-F5344CB8AC3E}">
        <p14:creationId xmlns:p14="http://schemas.microsoft.com/office/powerpoint/2010/main" val="1750283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C1069-B64F-665E-CBBD-23466FBE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C790DD77-8731-4EAF-FE9A-460BC956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609" y="2854452"/>
            <a:ext cx="10247233" cy="916989"/>
          </a:xfrm>
        </p:spPr>
        <p:txBody>
          <a:bodyPr/>
          <a:lstStyle/>
          <a:p>
            <a:pPr algn="ctr"/>
            <a:r>
              <a:rPr lang="it-IT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Compilate il questionario!!</a:t>
            </a:r>
          </a:p>
        </p:txBody>
      </p:sp>
    </p:spTree>
    <p:extLst>
      <p:ext uri="{BB962C8B-B14F-4D97-AF65-F5344CB8AC3E}">
        <p14:creationId xmlns:p14="http://schemas.microsoft.com/office/powerpoint/2010/main" val="3511588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51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EE03-BC01-9CF4-523F-14A03A06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5672AA-F21D-22D4-E032-1D434C24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293914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</a:rPr>
              <a:t>Il vostro turno</a:t>
            </a:r>
            <a:endParaRPr lang="it-IT" altLang="it-IT" sz="4000" dirty="0">
              <a:solidFill>
                <a:srgbClr val="E6273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E6406B-3A66-DB59-2828-6A1E3A597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5279" y="3023119"/>
            <a:ext cx="4814390" cy="1073020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it-IT" sz="4800" dirty="0">
                <a:latin typeface="Arial"/>
                <a:cs typeface="Arial"/>
              </a:rPr>
              <a:t>Conosciamoci!!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FD990-8859-6D71-C1B5-A66E91652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58" y="1814370"/>
            <a:ext cx="2762325" cy="36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7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18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7C5E-20AB-7234-9C49-637C468A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A6BCB-4AE1-73AD-9975-8EE3F16AF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293914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</a:rPr>
              <a:t>React</a:t>
            </a:r>
            <a:endParaRPr lang="it-IT" altLang="it-IT" sz="4000" dirty="0">
              <a:solidFill>
                <a:srgbClr val="E6273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18B8AEA-0088-E0FB-7C32-4F57F04C8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9776" y="3057591"/>
            <a:ext cx="1980967" cy="1073020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it-IT" sz="4800" dirty="0">
                <a:latin typeface="Arial"/>
                <a:cs typeface="Arial"/>
              </a:rPr>
              <a:t>React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9BAB2B70-BD61-0A83-A3AF-FEE68140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04" y="1498601"/>
            <a:ext cx="343793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7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6D3C6-691D-B4C4-0671-9E356E1A3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45CF5-9FED-02BA-960B-CEE89E84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293914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Cos’è e perché</a:t>
            </a:r>
            <a:endParaRPr lang="it-IT" altLang="it-IT" sz="4400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762727-2DC3-61B2-DD96-8EE62AEC90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284" y="1324947"/>
            <a:ext cx="9123432" cy="5038531"/>
          </a:xfrm>
        </p:spPr>
        <p:txBody>
          <a:bodyPr/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React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 è una libreria JavaScript open-source sviluppata da Facebook per costruire interfacce utente (UI).Si concentra principalmente sulla creazione di componenti riutilizzabili che facilitano lo sviluppo di applicazioni web performanti, scalabili e mantenibili.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2000" dirty="0">
              <a:latin typeface="+mj-lt"/>
              <a:cs typeface="Segoe UI Light" panose="020B0502040204020203" pitchFamily="34" charset="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Velocità e performance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: Grazie al Virtual DOM e alla gestione intelligente dei cambiamenti, React è molto veloce, anche in applicazioni complesse.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Modularità e riutilizzo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: La logica e l'interfaccia possono essere suddivise in componenti che sono facilmente riutilizzabili e mantenibili, migliorando la produttività dello sviluppo.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Grande comunità e supporto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: Essendo una delle librerie JavaScript più popolari, React ha una vasta comunità e una documentazione eccellente, rendendo più semplice risolvere problemi e trovare soluzioni.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Ecosistema ricco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: Con migliaia di librerie e tool progettati appositamente per React, è possibile estendere facilmente le funzionalità dell'applicazione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34036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66B13-FF3B-2AB3-A39B-1D2835506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94785-442C-74E8-E8A0-08E1C63B9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293914"/>
            <a:ext cx="9144000" cy="732453"/>
          </a:xfrm>
        </p:spPr>
        <p:txBody>
          <a:bodyPr/>
          <a:lstStyle/>
          <a:p>
            <a:r>
              <a:rPr lang="it-IT" altLang="it-IT" sz="4400" b="1" dirty="0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Caratteristiche principali di React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032E7A-BE71-3E0E-3C0A-AF8C12E3A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284" y="1324947"/>
            <a:ext cx="9123432" cy="5038531"/>
          </a:xfrm>
        </p:spPr>
        <p:txBody>
          <a:bodyPr/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Componenti riutilizzabili: 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React consente la creazione di componenti UI modulari che possono essere riutilizzati in diverse parti di un'applicazione.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2000" b="1" dirty="0">
              <a:latin typeface="+mj-lt"/>
              <a:cs typeface="Segoe UI Light" panose="020B0502040204020203" pitchFamily="34" charset="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Virtual DOM: 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React utilizza il Virtual DOM, che migliora le performance aggiornando solo le parti della UI che cambiano, anziché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renderizzare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 l'intera pagina.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2000" b="1" dirty="0">
              <a:latin typeface="+mj-lt"/>
              <a:cs typeface="Segoe UI Light" panose="020B0502040204020203" pitchFamily="34" charset="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JSX: 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React combina HTML e JavaScript con JSX, un'estensione che rende la scrittura delle interfacce utente più facile e intuitiva.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2000" b="1" dirty="0">
              <a:latin typeface="+mj-lt"/>
              <a:cs typeface="Segoe UI Light" panose="020B0502040204020203" pitchFamily="34" charset="0"/>
            </a:endParaRP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 err="1">
                <a:latin typeface="+mj-lt"/>
                <a:cs typeface="Segoe UI Light" panose="020B0502040204020203" pitchFamily="34" charset="0"/>
              </a:rPr>
              <a:t>Unidirectional</a:t>
            </a:r>
            <a:r>
              <a:rPr lang="it-IT" sz="2000" b="1" dirty="0">
                <a:latin typeface="+mj-lt"/>
                <a:cs typeface="Segoe UI Light" panose="020B0502040204020203" pitchFamily="34" charset="0"/>
              </a:rPr>
              <a:t> Data Flow (flusso dati unidirezionale):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React segue un flusso di dati unidirezionale che rende il debug e la gestione dello stato dell'applicazione più semplici.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2000" b="1" dirty="0"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5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F2F59-E3B6-D38C-CEAA-D6776268B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2D6B7D-CC75-B3B2-20B7-F8C07545B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293914"/>
            <a:ext cx="9144000" cy="732453"/>
          </a:xfrm>
        </p:spPr>
        <p:txBody>
          <a:bodyPr/>
          <a:lstStyle/>
          <a:p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7654A7-EC82-373F-B5FE-721D0D335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284" y="1222310"/>
            <a:ext cx="9123432" cy="5038531"/>
          </a:xfrm>
        </p:spPr>
        <p:txBody>
          <a:bodyPr/>
          <a:lstStyle/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 err="1">
                <a:latin typeface="+mj-lt"/>
                <a:cs typeface="Segoe UI Light" panose="020B0502040204020203" pitchFamily="34" charset="0"/>
              </a:rPr>
              <a:t>TypeScript</a:t>
            </a:r>
            <a:r>
              <a:rPr lang="it-IT" sz="2000" b="1" dirty="0">
                <a:latin typeface="+mj-lt"/>
                <a:cs typeface="Segoe UI Light" panose="020B0502040204020203" pitchFamily="34" charset="0"/>
              </a:rPr>
              <a:t> 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è un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superset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 di JavaScript che aggiunge la tipizzazione e altre funzionalità avanzate al linguaggio, permettendo di scrivere codice JavaScript più affidabile e scalabile.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cs typeface="Segoe UI Light" panose="020B0502040204020203" pitchFamily="34" charset="0"/>
              </a:rPr>
              <a:t>Le caratteristiche principali  sono :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Tipizzazione: 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In JavaScript, i tipi (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string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number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boolean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ecc.) vengono verificati solo a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runtime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il che può portare a errori durante l'esecuzione dell'applicazione.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TypeScript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 permette di rilevare gli errori legati ai tipi durante la fase di sviluppo (a tempo di compilazione), fornendo un feedback immediato agli sviluppatori.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Tipi: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TypeScript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 supporta </a:t>
            </a:r>
            <a:r>
              <a:rPr lang="it-IT" sz="2000" b="1" dirty="0">
                <a:latin typeface="+mj-lt"/>
                <a:cs typeface="Segoe UI Light" panose="020B0502040204020203" pitchFamily="34" charset="0"/>
              </a:rPr>
              <a:t>tipi primitivi 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(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string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number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boolean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ecc.) e tipi complessi come interfacce, unioni,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tuple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enum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tipi generici e altro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 err="1">
                <a:latin typeface="+mj-lt"/>
                <a:cs typeface="Segoe UI Light" panose="020B0502040204020203" pitchFamily="34" charset="0"/>
              </a:rPr>
              <a:t>Autocompletamento</a:t>
            </a:r>
            <a:r>
              <a:rPr lang="it-IT" sz="2000" b="1" dirty="0">
                <a:latin typeface="+mj-lt"/>
                <a:cs typeface="Segoe UI Light" panose="020B0502040204020203" pitchFamily="34" charset="0"/>
              </a:rPr>
              <a:t> e </a:t>
            </a:r>
            <a:r>
              <a:rPr lang="it-IT" sz="2000" b="1" dirty="0" err="1">
                <a:latin typeface="+mj-lt"/>
                <a:cs typeface="Segoe UI Light" panose="020B0502040204020203" pitchFamily="34" charset="0"/>
              </a:rPr>
              <a:t>Refactoring</a:t>
            </a:r>
            <a:r>
              <a:rPr lang="it-IT" sz="2000" b="1" dirty="0">
                <a:latin typeface="+mj-lt"/>
                <a:cs typeface="Segoe UI Light" panose="020B0502040204020203" pitchFamily="34" charset="0"/>
              </a:rPr>
              <a:t> Migliorato: 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L'uso di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TypeScript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 migliora l'esperienza di sviluppo grazie a potenti strumenti di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autocompletamento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supportati da editor come Visual Studio Code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cs typeface="Segoe UI Light" panose="020B0502040204020203" pitchFamily="34" charset="0"/>
              </a:rPr>
              <a:t>Integrazione con Librerie e </a:t>
            </a:r>
            <a:r>
              <a:rPr lang="it-IT" sz="2000" b="1" dirty="0" err="1">
                <a:latin typeface="+mj-lt"/>
                <a:cs typeface="Segoe UI Light" panose="020B0502040204020203" pitchFamily="34" charset="0"/>
              </a:rPr>
              <a:t>Framework: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TypeScript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 è ampiamente supportato da librerie e framework come React,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Angular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Vue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, Node.js e molti altri. Esistono dichiarazioni di tipi (@types) per migliaia di librerie, che permettono di utilizzare librerie JavaScript con tutti i vantaggi di </a:t>
            </a:r>
            <a:r>
              <a:rPr lang="it-IT" sz="2000" dirty="0" err="1">
                <a:latin typeface="+mj-lt"/>
                <a:cs typeface="Segoe UI Light" panose="020B0502040204020203" pitchFamily="34" charset="0"/>
              </a:rPr>
              <a:t>TypeScript</a:t>
            </a:r>
            <a:r>
              <a:rPr lang="it-IT" sz="2000" dirty="0">
                <a:latin typeface="+mj-lt"/>
                <a:cs typeface="Segoe UI Light" panose="020B0502040204020203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2000" b="1" dirty="0"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36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DB961-4BFB-A588-BC45-952F2F8BD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4909E7-8353-7162-F51B-AFA32BB8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38" y="293914"/>
            <a:ext cx="9144000" cy="732453"/>
          </a:xfrm>
        </p:spPr>
        <p:txBody>
          <a:bodyPr/>
          <a:lstStyle/>
          <a:p>
            <a:r>
              <a:rPr lang="it-IT" altLang="it-IT" sz="4400" b="1" dirty="0" err="1">
                <a:solidFill>
                  <a:srgbClr val="E6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endParaRPr lang="it-IT" altLang="it-IT" sz="4400" b="1" dirty="0">
              <a:solidFill>
                <a:srgbClr val="E6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CEE7A4-545B-3654-7BF0-6AAACAD4D1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284" y="1324947"/>
            <a:ext cx="9123432" cy="503853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it-IT" sz="2000" b="1" dirty="0"/>
              <a:t>Benefici</a:t>
            </a:r>
            <a:r>
              <a:rPr lang="it-IT" sz="2000" dirty="0"/>
              <a:t>:</a:t>
            </a:r>
          </a:p>
          <a:p>
            <a:pPr lvl="1">
              <a:lnSpc>
                <a:spcPct val="150000"/>
              </a:lnSpc>
            </a:pPr>
            <a:r>
              <a:rPr lang="it-IT" sz="2000" b="1" dirty="0"/>
              <a:t>Errori ridotti a tempo di sviluppo:</a:t>
            </a:r>
            <a:r>
              <a:rPr lang="it-IT" sz="2000" dirty="0"/>
              <a:t> Il </a:t>
            </a:r>
            <a:r>
              <a:rPr lang="it-IT" sz="2000" dirty="0" err="1"/>
              <a:t>typing</a:t>
            </a:r>
            <a:r>
              <a:rPr lang="it-IT" sz="2000" dirty="0"/>
              <a:t> statico aiuta a rilevare errori prima di eseguire il codice.</a:t>
            </a:r>
          </a:p>
          <a:p>
            <a:pPr lvl="1">
              <a:lnSpc>
                <a:spcPct val="150000"/>
              </a:lnSpc>
            </a:pPr>
            <a:r>
              <a:rPr lang="it-IT" sz="2000" b="1" dirty="0"/>
              <a:t>Documentazione migliorata: </a:t>
            </a:r>
            <a:r>
              <a:rPr lang="it-IT" sz="2000" dirty="0"/>
              <a:t>I tipi servono anche come documentazione del codice, rendendo più facile la comprensione e la manutenzione.</a:t>
            </a:r>
          </a:p>
          <a:p>
            <a:pPr lvl="1">
              <a:lnSpc>
                <a:spcPct val="150000"/>
              </a:lnSpc>
            </a:pPr>
            <a:r>
              <a:rPr lang="it-IT" sz="2000" b="1" dirty="0"/>
              <a:t>Esperienza di sviluppo più fluida:</a:t>
            </a:r>
            <a:r>
              <a:rPr lang="it-IT" sz="2000" dirty="0"/>
              <a:t> Con </a:t>
            </a:r>
            <a:r>
              <a:rPr lang="it-IT" sz="2000" dirty="0" err="1"/>
              <a:t>TypeScript</a:t>
            </a:r>
            <a:r>
              <a:rPr lang="it-IT" sz="2000" dirty="0"/>
              <a:t>, l'</a:t>
            </a:r>
            <a:r>
              <a:rPr lang="it-IT" sz="2000" dirty="0" err="1"/>
              <a:t>autocompletamento</a:t>
            </a:r>
            <a:r>
              <a:rPr lang="it-IT" sz="2000" dirty="0"/>
              <a:t> e gli strumenti di </a:t>
            </a:r>
            <a:r>
              <a:rPr lang="it-IT" sz="2000" dirty="0" err="1"/>
              <a:t>linting</a:t>
            </a:r>
            <a:r>
              <a:rPr lang="it-IT" sz="2000" dirty="0"/>
              <a:t> sono molto più potenti.</a:t>
            </a:r>
          </a:p>
          <a:p>
            <a:pPr lvl="1">
              <a:lnSpc>
                <a:spcPct val="150000"/>
              </a:lnSpc>
            </a:pPr>
            <a:r>
              <a:rPr lang="it-IT" sz="2000" b="1" dirty="0"/>
              <a:t>Scalabilità:</a:t>
            </a:r>
            <a:r>
              <a:rPr lang="it-IT" sz="2000" dirty="0"/>
              <a:t> Aiuta a mantenere applicazioni di grandi dimensioni gestibili nel tempo.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4399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C9273B047FC448B2758F5052D9D8DE" ma:contentTypeVersion="8" ma:contentTypeDescription="Creare un nuovo documento." ma:contentTypeScope="" ma:versionID="a2dfa59fc0e3225d529bb59dc8a6770b">
  <xsd:schema xmlns:xsd="http://www.w3.org/2001/XMLSchema" xmlns:xs="http://www.w3.org/2001/XMLSchema" xmlns:p="http://schemas.microsoft.com/office/2006/metadata/properties" xmlns:ns2="c7b5f039-0abd-40c2-b7e6-8fe7e8b78722" targetNamespace="http://schemas.microsoft.com/office/2006/metadata/properties" ma:root="true" ma:fieldsID="fb69981f479e7755c0cd96e3e82b2515" ns2:_="">
    <xsd:import namespace="c7b5f039-0abd-40c2-b7e6-8fe7e8b787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5f039-0abd-40c2-b7e6-8fe7e8b787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ED0879-79AA-4209-A223-78BF61837006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5b116222-ed1e-40e6-8e0f-0c88feeb002e"/>
    <ds:schemaRef ds:uri="e52852d5-3476-4505-bf00-da2453b5f47b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E1F53BA-A7DA-4B85-9C1C-DF829D203445}"/>
</file>

<file path=customXml/itemProps3.xml><?xml version="1.0" encoding="utf-8"?>
<ds:datastoreItem xmlns:ds="http://schemas.openxmlformats.org/officeDocument/2006/customXml" ds:itemID="{9C1BEE50-1FEE-4965-A3A9-ED332B98C1C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50e5962-98ec-4916-91fc-314e76a73bdb}" enabled="1" method="Privileged" siteId="{33ab2861-ffcf-45c4-870c-12dd75f4b25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2650</Words>
  <Application>Microsoft Office PowerPoint</Application>
  <PresentationFormat>Widescreen</PresentationFormat>
  <Paragraphs>260</Paragraphs>
  <Slides>40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React – Lezione 1</vt:lpstr>
      <vt:lpstr>Pianificazione della giornata e prossimi incontri </vt:lpstr>
      <vt:lpstr>Chi Sono</vt:lpstr>
      <vt:lpstr>Il vostro turno</vt:lpstr>
      <vt:lpstr>React</vt:lpstr>
      <vt:lpstr>Cos’è e perché</vt:lpstr>
      <vt:lpstr>Caratteristiche principali di React</vt:lpstr>
      <vt:lpstr>TypeScript</vt:lpstr>
      <vt:lpstr>TypeScript</vt:lpstr>
      <vt:lpstr>My First React App </vt:lpstr>
      <vt:lpstr>Introduzione - Setup React con Vite e TypeScript </vt:lpstr>
      <vt:lpstr>Introduzione - Setup React con Vite e TypeScript </vt:lpstr>
      <vt:lpstr>Introduzione - Setup React con Vite e TypeScript </vt:lpstr>
      <vt:lpstr>Introduzione - Setup React con Vite e TypeScript </vt:lpstr>
      <vt:lpstr>JSX and React Component</vt:lpstr>
      <vt:lpstr>Cos'è JSX?</vt:lpstr>
      <vt:lpstr>Componenti in React</vt:lpstr>
      <vt:lpstr>Componenti Funzionali in TypeScript</vt:lpstr>
      <vt:lpstr>Componenti Funzionali in TypeScript</vt:lpstr>
      <vt:lpstr>Componenti Basati su Classi</vt:lpstr>
      <vt:lpstr>Componenti Funzionali vs Componenti basati su classi</vt:lpstr>
      <vt:lpstr>Utilizzo del Componente</vt:lpstr>
      <vt:lpstr>Creazione di un Alias</vt:lpstr>
      <vt:lpstr>Fragment</vt:lpstr>
      <vt:lpstr>Fragment</vt:lpstr>
      <vt:lpstr>CODING TIME</vt:lpstr>
      <vt:lpstr>PowerPoint Presentation</vt:lpstr>
      <vt:lpstr>Props</vt:lpstr>
      <vt:lpstr>Props</vt:lpstr>
      <vt:lpstr>Props</vt:lpstr>
      <vt:lpstr>Props</vt:lpstr>
      <vt:lpstr>Props</vt:lpstr>
      <vt:lpstr>Props</vt:lpstr>
      <vt:lpstr>Props Immutabili</vt:lpstr>
      <vt:lpstr>CODING TIME</vt:lpstr>
      <vt:lpstr>PowerPoint Presentation</vt:lpstr>
      <vt:lpstr>Dubbi e domande?</vt:lpstr>
      <vt:lpstr>Compilate il questionario!!</vt:lpstr>
      <vt:lpstr>PowerPoint Presentation</vt:lpstr>
      <vt:lpstr>PowerPoint Presentation</vt:lpstr>
    </vt:vector>
  </TitlesOfParts>
  <Company>Reti SPA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corporate  Reti S.p.A. 2024​</dc:title>
  <dc:creator>Severino Mario Alessandro</dc:creator>
  <cp:lastModifiedBy>Maestroni Andrea</cp:lastModifiedBy>
  <cp:revision>53</cp:revision>
  <dcterms:created xsi:type="dcterms:W3CDTF">2024-03-05T07:49:09Z</dcterms:created>
  <dcterms:modified xsi:type="dcterms:W3CDTF">2025-03-21T09:02:14Z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0x010100D8C9273B047FC448B2758F5052D9D8DE</vt:lpwstr>
  </property>
  <property fmtid="{D5CDD505-2E9C-101B-9397-08002B2CF9AE}" pid="3" name="MediaServiceImageTags">
    <vt:lpwstr/>
  </property>
</Properties>
</file>